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6" r:id="rId3"/>
    <p:sldId id="257" r:id="rId4"/>
    <p:sldId id="259" r:id="rId5"/>
    <p:sldId id="267" r:id="rId6"/>
    <p:sldId id="274" r:id="rId7"/>
    <p:sldId id="275" r:id="rId8"/>
    <p:sldId id="272" r:id="rId9"/>
    <p:sldId id="270" r:id="rId10"/>
    <p:sldId id="273" r:id="rId11"/>
    <p:sldId id="264" r:id="rId12"/>
    <p:sldId id="265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56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40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208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6651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116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211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9221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970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980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6191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4440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B4325-804F-4A1B-AB53-62E1E8E5165D}" type="datetimeFigureOut">
              <a:rPr lang="ru-RU" smtClean="0"/>
              <a:t>02.04.2024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871D3-A387-48A8-94E2-632B40D537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33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512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438392"/>
              </p:ext>
            </p:extLst>
          </p:nvPr>
        </p:nvGraphicFramePr>
        <p:xfrm>
          <a:off x="2032000" y="719664"/>
          <a:ext cx="8128000" cy="5121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3557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40854214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0323680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6562642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69736464"/>
                    </a:ext>
                  </a:extLst>
                </a:gridCol>
              </a:tblGrid>
              <a:tr h="2560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346700"/>
                  </a:ext>
                </a:extLst>
              </a:tr>
              <a:tr h="2560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275365"/>
                  </a:ext>
                </a:extLst>
              </a:tr>
            </a:tbl>
          </a:graphicData>
        </a:graphic>
      </p:graphicFrame>
      <p:sp>
        <p:nvSpPr>
          <p:cNvPr id="2" name="Хорда 1"/>
          <p:cNvSpPr/>
          <p:nvPr/>
        </p:nvSpPr>
        <p:spPr>
          <a:xfrm rot="6785027">
            <a:off x="5492630" y="1677921"/>
            <a:ext cx="1206739" cy="1227612"/>
          </a:xfrm>
          <a:prstGeom prst="chor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939604" y="1678193"/>
            <a:ext cx="1065007" cy="103273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25056" y="3797450"/>
            <a:ext cx="1141886" cy="1204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2299353" y="1301675"/>
            <a:ext cx="1043491" cy="1549101"/>
          </a:xfrm>
          <a:prstGeom prst="diamon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омб 13"/>
          <p:cNvSpPr/>
          <p:nvPr/>
        </p:nvSpPr>
        <p:spPr>
          <a:xfrm>
            <a:off x="2299352" y="1301675"/>
            <a:ext cx="1043491" cy="1549101"/>
          </a:xfrm>
          <a:prstGeom prst="diamond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Хорда 14"/>
          <p:cNvSpPr/>
          <p:nvPr/>
        </p:nvSpPr>
        <p:spPr>
          <a:xfrm rot="6785027">
            <a:off x="5492629" y="1677921"/>
            <a:ext cx="1206739" cy="1227612"/>
          </a:xfrm>
          <a:prstGeom prst="chor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939604" y="1678193"/>
            <a:ext cx="1065007" cy="1032734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525056" y="3797450"/>
            <a:ext cx="1141886" cy="1204856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155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14" grpId="0" animBg="1"/>
      <p:bldP spid="15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645713_41-p-fon-dlya-prezentatsii-svitok-5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34" y="105507"/>
            <a:ext cx="10911254" cy="65326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Овал 3"/>
          <p:cNvSpPr/>
          <p:nvPr/>
        </p:nvSpPr>
        <p:spPr>
          <a:xfrm>
            <a:off x="2126540" y="465992"/>
            <a:ext cx="854052" cy="8440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2980592" y="2031024"/>
            <a:ext cx="1230923" cy="888022"/>
          </a:xfrm>
          <a:prstGeom prst="trapezoid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4888699" y="3206994"/>
            <a:ext cx="958362" cy="1349620"/>
          </a:xfrm>
          <a:prstGeom prst="flowChartDecision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Цилиндр 2"/>
          <p:cNvSpPr/>
          <p:nvPr/>
        </p:nvSpPr>
        <p:spPr>
          <a:xfrm>
            <a:off x="6910754" y="3976320"/>
            <a:ext cx="835269" cy="1186962"/>
          </a:xfrm>
          <a:prstGeom prst="ca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734637" y="2638907"/>
            <a:ext cx="844061" cy="975946"/>
          </a:xfrm>
          <a:prstGeom prst="triangle">
            <a:avLst/>
          </a:prstGeom>
          <a:solidFill>
            <a:srgbClr val="FF0000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112477" y="2936631"/>
            <a:ext cx="1996030" cy="2558561"/>
          </a:xfrm>
          <a:custGeom>
            <a:avLst/>
            <a:gdLst>
              <a:gd name="connsiteX0" fmla="*/ 123092 w 1996030"/>
              <a:gd name="connsiteY0" fmla="*/ 0 h 2558561"/>
              <a:gd name="connsiteX1" fmla="*/ 158261 w 1996030"/>
              <a:gd name="connsiteY1" fmla="*/ 96715 h 2558561"/>
              <a:gd name="connsiteX2" fmla="*/ 175846 w 1996030"/>
              <a:gd name="connsiteY2" fmla="*/ 149469 h 2558561"/>
              <a:gd name="connsiteX3" fmla="*/ 184638 w 1996030"/>
              <a:gd name="connsiteY3" fmla="*/ 184638 h 2558561"/>
              <a:gd name="connsiteX4" fmla="*/ 167054 w 1996030"/>
              <a:gd name="connsiteY4" fmla="*/ 413238 h 2558561"/>
              <a:gd name="connsiteX5" fmla="*/ 131885 w 1996030"/>
              <a:gd name="connsiteY5" fmla="*/ 483577 h 2558561"/>
              <a:gd name="connsiteX6" fmla="*/ 105508 w 1996030"/>
              <a:gd name="connsiteY6" fmla="*/ 536331 h 2558561"/>
              <a:gd name="connsiteX7" fmla="*/ 52754 w 1996030"/>
              <a:gd name="connsiteY7" fmla="*/ 624254 h 2558561"/>
              <a:gd name="connsiteX8" fmla="*/ 17585 w 1996030"/>
              <a:gd name="connsiteY8" fmla="*/ 738554 h 2558561"/>
              <a:gd name="connsiteX9" fmla="*/ 8792 w 1996030"/>
              <a:gd name="connsiteY9" fmla="*/ 808892 h 2558561"/>
              <a:gd name="connsiteX10" fmla="*/ 0 w 1996030"/>
              <a:gd name="connsiteY10" fmla="*/ 870438 h 2558561"/>
              <a:gd name="connsiteX11" fmla="*/ 8792 w 1996030"/>
              <a:gd name="connsiteY11" fmla="*/ 975946 h 2558561"/>
              <a:gd name="connsiteX12" fmla="*/ 70338 w 1996030"/>
              <a:gd name="connsiteY12" fmla="*/ 1063869 h 2558561"/>
              <a:gd name="connsiteX13" fmla="*/ 211015 w 1996030"/>
              <a:gd name="connsiteY13" fmla="*/ 1178169 h 2558561"/>
              <a:gd name="connsiteX14" fmla="*/ 334108 w 1996030"/>
              <a:gd name="connsiteY14" fmla="*/ 1239715 h 2558561"/>
              <a:gd name="connsiteX15" fmla="*/ 659423 w 1996030"/>
              <a:gd name="connsiteY15" fmla="*/ 1354015 h 2558561"/>
              <a:gd name="connsiteX16" fmla="*/ 615461 w 1996030"/>
              <a:gd name="connsiteY16" fmla="*/ 1397977 h 2558561"/>
              <a:gd name="connsiteX17" fmla="*/ 439615 w 1996030"/>
              <a:gd name="connsiteY17" fmla="*/ 1468315 h 2558561"/>
              <a:gd name="connsiteX18" fmla="*/ 254977 w 1996030"/>
              <a:gd name="connsiteY18" fmla="*/ 1556238 h 2558561"/>
              <a:gd name="connsiteX19" fmla="*/ 158261 w 1996030"/>
              <a:gd name="connsiteY19" fmla="*/ 1635369 h 2558561"/>
              <a:gd name="connsiteX20" fmla="*/ 105508 w 1996030"/>
              <a:gd name="connsiteY20" fmla="*/ 1732084 h 2558561"/>
              <a:gd name="connsiteX21" fmla="*/ 61546 w 1996030"/>
              <a:gd name="connsiteY21" fmla="*/ 1802423 h 2558561"/>
              <a:gd name="connsiteX22" fmla="*/ 52754 w 1996030"/>
              <a:gd name="connsiteY22" fmla="*/ 1837592 h 2558561"/>
              <a:gd name="connsiteX23" fmla="*/ 35169 w 1996030"/>
              <a:gd name="connsiteY23" fmla="*/ 1890346 h 2558561"/>
              <a:gd name="connsiteX24" fmla="*/ 26377 w 1996030"/>
              <a:gd name="connsiteY24" fmla="*/ 1925515 h 2558561"/>
              <a:gd name="connsiteX25" fmla="*/ 35169 w 1996030"/>
              <a:gd name="connsiteY25" fmla="*/ 2136531 h 2558561"/>
              <a:gd name="connsiteX26" fmla="*/ 43961 w 1996030"/>
              <a:gd name="connsiteY26" fmla="*/ 2189284 h 2558561"/>
              <a:gd name="connsiteX27" fmla="*/ 79131 w 1996030"/>
              <a:gd name="connsiteY27" fmla="*/ 2277207 h 2558561"/>
              <a:gd name="connsiteX28" fmla="*/ 202223 w 1996030"/>
              <a:gd name="connsiteY28" fmla="*/ 2382715 h 2558561"/>
              <a:gd name="connsiteX29" fmla="*/ 395654 w 1996030"/>
              <a:gd name="connsiteY29" fmla="*/ 2461846 h 2558561"/>
              <a:gd name="connsiteX30" fmla="*/ 597877 w 1996030"/>
              <a:gd name="connsiteY30" fmla="*/ 2514600 h 2558561"/>
              <a:gd name="connsiteX31" fmla="*/ 712177 w 1996030"/>
              <a:gd name="connsiteY31" fmla="*/ 2532184 h 2558561"/>
              <a:gd name="connsiteX32" fmla="*/ 808892 w 1996030"/>
              <a:gd name="connsiteY32" fmla="*/ 2549769 h 2558561"/>
              <a:gd name="connsiteX33" fmla="*/ 888023 w 1996030"/>
              <a:gd name="connsiteY33" fmla="*/ 2558561 h 2558561"/>
              <a:gd name="connsiteX34" fmla="*/ 993531 w 1996030"/>
              <a:gd name="connsiteY34" fmla="*/ 2540977 h 2558561"/>
              <a:gd name="connsiteX35" fmla="*/ 1037492 w 1996030"/>
              <a:gd name="connsiteY35" fmla="*/ 2470638 h 2558561"/>
              <a:gd name="connsiteX36" fmla="*/ 1072661 w 1996030"/>
              <a:gd name="connsiteY36" fmla="*/ 2435469 h 2558561"/>
              <a:gd name="connsiteX37" fmla="*/ 1099038 w 1996030"/>
              <a:gd name="connsiteY37" fmla="*/ 2382715 h 2558561"/>
              <a:gd name="connsiteX38" fmla="*/ 1160585 w 1996030"/>
              <a:gd name="connsiteY38" fmla="*/ 2286000 h 2558561"/>
              <a:gd name="connsiteX39" fmla="*/ 1186961 w 1996030"/>
              <a:gd name="connsiteY39" fmla="*/ 2233246 h 2558561"/>
              <a:gd name="connsiteX40" fmla="*/ 1222131 w 1996030"/>
              <a:gd name="connsiteY40" fmla="*/ 2145323 h 2558561"/>
              <a:gd name="connsiteX41" fmla="*/ 1222131 w 1996030"/>
              <a:gd name="connsiteY41" fmla="*/ 1863969 h 2558561"/>
              <a:gd name="connsiteX42" fmla="*/ 1248508 w 1996030"/>
              <a:gd name="connsiteY42" fmla="*/ 1617784 h 2558561"/>
              <a:gd name="connsiteX43" fmla="*/ 1274885 w 1996030"/>
              <a:gd name="connsiteY43" fmla="*/ 1591407 h 2558561"/>
              <a:gd name="connsiteX44" fmla="*/ 1310054 w 1996030"/>
              <a:gd name="connsiteY44" fmla="*/ 1582615 h 2558561"/>
              <a:gd name="connsiteX45" fmla="*/ 1556238 w 1996030"/>
              <a:gd name="connsiteY45" fmla="*/ 1600200 h 2558561"/>
              <a:gd name="connsiteX46" fmla="*/ 1644161 w 1996030"/>
              <a:gd name="connsiteY46" fmla="*/ 1617784 h 2558561"/>
              <a:gd name="connsiteX47" fmla="*/ 1688123 w 1996030"/>
              <a:gd name="connsiteY47" fmla="*/ 1626577 h 2558561"/>
              <a:gd name="connsiteX48" fmla="*/ 1916723 w 1996030"/>
              <a:gd name="connsiteY48" fmla="*/ 1591407 h 2558561"/>
              <a:gd name="connsiteX49" fmla="*/ 1951892 w 1996030"/>
              <a:gd name="connsiteY49" fmla="*/ 1565031 h 2558561"/>
              <a:gd name="connsiteX50" fmla="*/ 1960685 w 1996030"/>
              <a:gd name="connsiteY50" fmla="*/ 1521069 h 2558561"/>
              <a:gd name="connsiteX51" fmla="*/ 1978269 w 1996030"/>
              <a:gd name="connsiteY51" fmla="*/ 1485900 h 2558561"/>
              <a:gd name="connsiteX52" fmla="*/ 1987061 w 1996030"/>
              <a:gd name="connsiteY52" fmla="*/ 1433146 h 2558561"/>
              <a:gd name="connsiteX53" fmla="*/ 1995854 w 1996030"/>
              <a:gd name="connsiteY53" fmla="*/ 1310054 h 255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996030" h="2558561">
                <a:moveTo>
                  <a:pt x="123092" y="0"/>
                </a:moveTo>
                <a:cubicBezTo>
                  <a:pt x="147566" y="61182"/>
                  <a:pt x="135681" y="28975"/>
                  <a:pt x="158261" y="96715"/>
                </a:cubicBezTo>
                <a:lnTo>
                  <a:pt x="175846" y="149469"/>
                </a:lnTo>
                <a:lnTo>
                  <a:pt x="184638" y="184638"/>
                </a:lnTo>
                <a:cubicBezTo>
                  <a:pt x="178777" y="260838"/>
                  <a:pt x="174918" y="337219"/>
                  <a:pt x="167054" y="413238"/>
                </a:cubicBezTo>
                <a:cubicBezTo>
                  <a:pt x="164581" y="437147"/>
                  <a:pt x="141411" y="466112"/>
                  <a:pt x="131885" y="483577"/>
                </a:cubicBezTo>
                <a:cubicBezTo>
                  <a:pt x="122471" y="500837"/>
                  <a:pt x="115147" y="519196"/>
                  <a:pt x="105508" y="536331"/>
                </a:cubicBezTo>
                <a:cubicBezTo>
                  <a:pt x="88752" y="566120"/>
                  <a:pt x="63563" y="591830"/>
                  <a:pt x="52754" y="624254"/>
                </a:cubicBezTo>
                <a:cubicBezTo>
                  <a:pt x="28422" y="697249"/>
                  <a:pt x="40261" y="659185"/>
                  <a:pt x="17585" y="738554"/>
                </a:cubicBezTo>
                <a:cubicBezTo>
                  <a:pt x="14654" y="762000"/>
                  <a:pt x="11915" y="785471"/>
                  <a:pt x="8792" y="808892"/>
                </a:cubicBezTo>
                <a:cubicBezTo>
                  <a:pt x="6053" y="829434"/>
                  <a:pt x="0" y="849714"/>
                  <a:pt x="0" y="870438"/>
                </a:cubicBezTo>
                <a:cubicBezTo>
                  <a:pt x="0" y="905729"/>
                  <a:pt x="2288" y="941259"/>
                  <a:pt x="8792" y="975946"/>
                </a:cubicBezTo>
                <a:cubicBezTo>
                  <a:pt x="13674" y="1001982"/>
                  <a:pt x="58049" y="1052751"/>
                  <a:pt x="70338" y="1063869"/>
                </a:cubicBezTo>
                <a:cubicBezTo>
                  <a:pt x="115141" y="1104405"/>
                  <a:pt x="156974" y="1151149"/>
                  <a:pt x="211015" y="1178169"/>
                </a:cubicBezTo>
                <a:cubicBezTo>
                  <a:pt x="252046" y="1198684"/>
                  <a:pt x="291732" y="1222145"/>
                  <a:pt x="334108" y="1239715"/>
                </a:cubicBezTo>
                <a:cubicBezTo>
                  <a:pt x="497450" y="1307442"/>
                  <a:pt x="527930" y="1314567"/>
                  <a:pt x="659423" y="1354015"/>
                </a:cubicBezTo>
                <a:cubicBezTo>
                  <a:pt x="644769" y="1368669"/>
                  <a:pt x="632893" y="1386770"/>
                  <a:pt x="615461" y="1397977"/>
                </a:cubicBezTo>
                <a:cubicBezTo>
                  <a:pt x="580659" y="1420350"/>
                  <a:pt x="473521" y="1455047"/>
                  <a:pt x="439615" y="1468315"/>
                </a:cubicBezTo>
                <a:cubicBezTo>
                  <a:pt x="362924" y="1498325"/>
                  <a:pt x="322533" y="1514016"/>
                  <a:pt x="254977" y="1556238"/>
                </a:cubicBezTo>
                <a:cubicBezTo>
                  <a:pt x="217112" y="1579904"/>
                  <a:pt x="186815" y="1602057"/>
                  <a:pt x="158261" y="1635369"/>
                </a:cubicBezTo>
                <a:cubicBezTo>
                  <a:pt x="136007" y="1661332"/>
                  <a:pt x="120917" y="1707430"/>
                  <a:pt x="105508" y="1732084"/>
                </a:cubicBezTo>
                <a:lnTo>
                  <a:pt x="61546" y="1802423"/>
                </a:lnTo>
                <a:cubicBezTo>
                  <a:pt x="58615" y="1814146"/>
                  <a:pt x="56226" y="1826018"/>
                  <a:pt x="52754" y="1837592"/>
                </a:cubicBezTo>
                <a:cubicBezTo>
                  <a:pt x="47428" y="1855346"/>
                  <a:pt x="39664" y="1872364"/>
                  <a:pt x="35169" y="1890346"/>
                </a:cubicBezTo>
                <a:lnTo>
                  <a:pt x="26377" y="1925515"/>
                </a:lnTo>
                <a:cubicBezTo>
                  <a:pt x="29308" y="1995854"/>
                  <a:pt x="30486" y="2066287"/>
                  <a:pt x="35169" y="2136531"/>
                </a:cubicBezTo>
                <a:cubicBezTo>
                  <a:pt x="36355" y="2154318"/>
                  <a:pt x="38644" y="2172269"/>
                  <a:pt x="43961" y="2189284"/>
                </a:cubicBezTo>
                <a:cubicBezTo>
                  <a:pt x="53376" y="2219413"/>
                  <a:pt x="56811" y="2254887"/>
                  <a:pt x="79131" y="2277207"/>
                </a:cubicBezTo>
                <a:cubicBezTo>
                  <a:pt x="110062" y="2308139"/>
                  <a:pt x="165843" y="2367557"/>
                  <a:pt x="202223" y="2382715"/>
                </a:cubicBezTo>
                <a:cubicBezTo>
                  <a:pt x="203970" y="2383443"/>
                  <a:pt x="382460" y="2458404"/>
                  <a:pt x="395654" y="2461846"/>
                </a:cubicBezTo>
                <a:cubicBezTo>
                  <a:pt x="463062" y="2479431"/>
                  <a:pt x="529023" y="2504008"/>
                  <a:pt x="597877" y="2514600"/>
                </a:cubicBezTo>
                <a:lnTo>
                  <a:pt x="712177" y="2532184"/>
                </a:lnTo>
                <a:cubicBezTo>
                  <a:pt x="744498" y="2537571"/>
                  <a:pt x="776488" y="2544908"/>
                  <a:pt x="808892" y="2549769"/>
                </a:cubicBezTo>
                <a:cubicBezTo>
                  <a:pt x="835138" y="2553706"/>
                  <a:pt x="861646" y="2555630"/>
                  <a:pt x="888023" y="2558561"/>
                </a:cubicBezTo>
                <a:cubicBezTo>
                  <a:pt x="923192" y="2552700"/>
                  <a:pt x="959706" y="2552252"/>
                  <a:pt x="993531" y="2540977"/>
                </a:cubicBezTo>
                <a:cubicBezTo>
                  <a:pt x="1024612" y="2530617"/>
                  <a:pt x="1023485" y="2491650"/>
                  <a:pt x="1037492" y="2470638"/>
                </a:cubicBezTo>
                <a:cubicBezTo>
                  <a:pt x="1046688" y="2456844"/>
                  <a:pt x="1063154" y="2449051"/>
                  <a:pt x="1072661" y="2435469"/>
                </a:cubicBezTo>
                <a:cubicBezTo>
                  <a:pt x="1083935" y="2419363"/>
                  <a:pt x="1089624" y="2399975"/>
                  <a:pt x="1099038" y="2382715"/>
                </a:cubicBezTo>
                <a:cubicBezTo>
                  <a:pt x="1149133" y="2290874"/>
                  <a:pt x="1100050" y="2389775"/>
                  <a:pt x="1160585" y="2286000"/>
                </a:cubicBezTo>
                <a:cubicBezTo>
                  <a:pt x="1170491" y="2269018"/>
                  <a:pt x="1179081" y="2251258"/>
                  <a:pt x="1186961" y="2233246"/>
                </a:cubicBezTo>
                <a:cubicBezTo>
                  <a:pt x="1199613" y="2204327"/>
                  <a:pt x="1222131" y="2145323"/>
                  <a:pt x="1222131" y="2145323"/>
                </a:cubicBezTo>
                <a:cubicBezTo>
                  <a:pt x="1248215" y="2014895"/>
                  <a:pt x="1222131" y="2163023"/>
                  <a:pt x="1222131" y="1863969"/>
                </a:cubicBezTo>
                <a:cubicBezTo>
                  <a:pt x="1222131" y="1765937"/>
                  <a:pt x="1191575" y="1686103"/>
                  <a:pt x="1248508" y="1617784"/>
                </a:cubicBezTo>
                <a:cubicBezTo>
                  <a:pt x="1256468" y="1608232"/>
                  <a:pt x="1264089" y="1597576"/>
                  <a:pt x="1274885" y="1591407"/>
                </a:cubicBezTo>
                <a:cubicBezTo>
                  <a:pt x="1285377" y="1585412"/>
                  <a:pt x="1298331" y="1585546"/>
                  <a:pt x="1310054" y="1582615"/>
                </a:cubicBezTo>
                <a:cubicBezTo>
                  <a:pt x="1420378" y="1587868"/>
                  <a:pt x="1465652" y="1584214"/>
                  <a:pt x="1556238" y="1600200"/>
                </a:cubicBezTo>
                <a:cubicBezTo>
                  <a:pt x="1585671" y="1605394"/>
                  <a:pt x="1614853" y="1611922"/>
                  <a:pt x="1644161" y="1617784"/>
                </a:cubicBezTo>
                <a:lnTo>
                  <a:pt x="1688123" y="1626577"/>
                </a:lnTo>
                <a:cubicBezTo>
                  <a:pt x="1754301" y="1620274"/>
                  <a:pt x="1849611" y="1628691"/>
                  <a:pt x="1916723" y="1591407"/>
                </a:cubicBezTo>
                <a:cubicBezTo>
                  <a:pt x="1929533" y="1584291"/>
                  <a:pt x="1940169" y="1573823"/>
                  <a:pt x="1951892" y="1565031"/>
                </a:cubicBezTo>
                <a:cubicBezTo>
                  <a:pt x="1954823" y="1550377"/>
                  <a:pt x="1955959" y="1535246"/>
                  <a:pt x="1960685" y="1521069"/>
                </a:cubicBezTo>
                <a:cubicBezTo>
                  <a:pt x="1964830" y="1508635"/>
                  <a:pt x="1974503" y="1498454"/>
                  <a:pt x="1978269" y="1485900"/>
                </a:cubicBezTo>
                <a:cubicBezTo>
                  <a:pt x="1983391" y="1468825"/>
                  <a:pt x="1984540" y="1450794"/>
                  <a:pt x="1987061" y="1433146"/>
                </a:cubicBezTo>
                <a:cubicBezTo>
                  <a:pt x="1998035" y="1356328"/>
                  <a:pt x="1995854" y="1378273"/>
                  <a:pt x="1995854" y="13100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5710691" y="3613638"/>
            <a:ext cx="1512277" cy="2178283"/>
          </a:xfrm>
          <a:custGeom>
            <a:avLst/>
            <a:gdLst>
              <a:gd name="connsiteX0" fmla="*/ 0 w 1512277"/>
              <a:gd name="connsiteY0" fmla="*/ 15375 h 2178283"/>
              <a:gd name="connsiteX1" fmla="*/ 290146 w 1512277"/>
              <a:gd name="connsiteY1" fmla="*/ 24167 h 2178283"/>
              <a:gd name="connsiteX2" fmla="*/ 360485 w 1512277"/>
              <a:gd name="connsiteY2" fmla="*/ 50544 h 2178283"/>
              <a:gd name="connsiteX3" fmla="*/ 430823 w 1512277"/>
              <a:gd name="connsiteY3" fmla="*/ 94506 h 2178283"/>
              <a:gd name="connsiteX4" fmla="*/ 474785 w 1512277"/>
              <a:gd name="connsiteY4" fmla="*/ 173637 h 2178283"/>
              <a:gd name="connsiteX5" fmla="*/ 501162 w 1512277"/>
              <a:gd name="connsiteY5" fmla="*/ 226390 h 2178283"/>
              <a:gd name="connsiteX6" fmla="*/ 518746 w 1512277"/>
              <a:gd name="connsiteY6" fmla="*/ 384652 h 2178283"/>
              <a:gd name="connsiteX7" fmla="*/ 509954 w 1512277"/>
              <a:gd name="connsiteY7" fmla="*/ 507744 h 2178283"/>
              <a:gd name="connsiteX8" fmla="*/ 492369 w 1512277"/>
              <a:gd name="connsiteY8" fmla="*/ 551706 h 2178283"/>
              <a:gd name="connsiteX9" fmla="*/ 465992 w 1512277"/>
              <a:gd name="connsiteY9" fmla="*/ 639629 h 2178283"/>
              <a:gd name="connsiteX10" fmla="*/ 448408 w 1512277"/>
              <a:gd name="connsiteY10" fmla="*/ 666006 h 2178283"/>
              <a:gd name="connsiteX11" fmla="*/ 413238 w 1512277"/>
              <a:gd name="connsiteY11" fmla="*/ 753929 h 2178283"/>
              <a:gd name="connsiteX12" fmla="*/ 378069 w 1512277"/>
              <a:gd name="connsiteY12" fmla="*/ 824267 h 2178283"/>
              <a:gd name="connsiteX13" fmla="*/ 334108 w 1512277"/>
              <a:gd name="connsiteY13" fmla="*/ 903398 h 2178283"/>
              <a:gd name="connsiteX14" fmla="*/ 325315 w 1512277"/>
              <a:gd name="connsiteY14" fmla="*/ 947360 h 2178283"/>
              <a:gd name="connsiteX15" fmla="*/ 307731 w 1512277"/>
              <a:gd name="connsiteY15" fmla="*/ 973737 h 2178283"/>
              <a:gd name="connsiteX16" fmla="*/ 290146 w 1512277"/>
              <a:gd name="connsiteY16" fmla="*/ 1044075 h 2178283"/>
              <a:gd name="connsiteX17" fmla="*/ 263769 w 1512277"/>
              <a:gd name="connsiteY17" fmla="*/ 1123206 h 2178283"/>
              <a:gd name="connsiteX18" fmla="*/ 281354 w 1512277"/>
              <a:gd name="connsiteY18" fmla="*/ 1474898 h 2178283"/>
              <a:gd name="connsiteX19" fmla="*/ 316523 w 1512277"/>
              <a:gd name="connsiteY19" fmla="*/ 1554029 h 2178283"/>
              <a:gd name="connsiteX20" fmla="*/ 334108 w 1512277"/>
              <a:gd name="connsiteY20" fmla="*/ 1589198 h 2178283"/>
              <a:gd name="connsiteX21" fmla="*/ 386862 w 1512277"/>
              <a:gd name="connsiteY21" fmla="*/ 1624367 h 2178283"/>
              <a:gd name="connsiteX22" fmla="*/ 430823 w 1512277"/>
              <a:gd name="connsiteY22" fmla="*/ 1659537 h 2178283"/>
              <a:gd name="connsiteX23" fmla="*/ 527538 w 1512277"/>
              <a:gd name="connsiteY23" fmla="*/ 1712290 h 2178283"/>
              <a:gd name="connsiteX24" fmla="*/ 650631 w 1512277"/>
              <a:gd name="connsiteY24" fmla="*/ 1791421 h 2178283"/>
              <a:gd name="connsiteX25" fmla="*/ 685800 w 1512277"/>
              <a:gd name="connsiteY25" fmla="*/ 1809006 h 2178283"/>
              <a:gd name="connsiteX26" fmla="*/ 738554 w 1512277"/>
              <a:gd name="connsiteY26" fmla="*/ 1844175 h 2178283"/>
              <a:gd name="connsiteX27" fmla="*/ 764931 w 1512277"/>
              <a:gd name="connsiteY27" fmla="*/ 1949683 h 2178283"/>
              <a:gd name="connsiteX28" fmla="*/ 773723 w 1512277"/>
              <a:gd name="connsiteY28" fmla="*/ 2028813 h 2178283"/>
              <a:gd name="connsiteX29" fmla="*/ 791308 w 1512277"/>
              <a:gd name="connsiteY29" fmla="*/ 2081567 h 2178283"/>
              <a:gd name="connsiteX30" fmla="*/ 861646 w 1512277"/>
              <a:gd name="connsiteY30" fmla="*/ 2134321 h 2178283"/>
              <a:gd name="connsiteX31" fmla="*/ 905608 w 1512277"/>
              <a:gd name="connsiteY31" fmla="*/ 2143113 h 2178283"/>
              <a:gd name="connsiteX32" fmla="*/ 958362 w 1512277"/>
              <a:gd name="connsiteY32" fmla="*/ 2160698 h 2178283"/>
              <a:gd name="connsiteX33" fmla="*/ 1090246 w 1512277"/>
              <a:gd name="connsiteY33" fmla="*/ 2178283 h 2178283"/>
              <a:gd name="connsiteX34" fmla="*/ 1310054 w 1512277"/>
              <a:gd name="connsiteY34" fmla="*/ 2169490 h 2178283"/>
              <a:gd name="connsiteX35" fmla="*/ 1345223 w 1512277"/>
              <a:gd name="connsiteY35" fmla="*/ 2160698 h 2178283"/>
              <a:gd name="connsiteX36" fmla="*/ 1362808 w 1512277"/>
              <a:gd name="connsiteY36" fmla="*/ 2134321 h 2178283"/>
              <a:gd name="connsiteX37" fmla="*/ 1424354 w 1512277"/>
              <a:gd name="connsiteY37" fmla="*/ 2090360 h 2178283"/>
              <a:gd name="connsiteX38" fmla="*/ 1459523 w 1512277"/>
              <a:gd name="connsiteY38" fmla="*/ 2037606 h 2178283"/>
              <a:gd name="connsiteX39" fmla="*/ 1485900 w 1512277"/>
              <a:gd name="connsiteY39" fmla="*/ 1984852 h 2178283"/>
              <a:gd name="connsiteX40" fmla="*/ 1494692 w 1512277"/>
              <a:gd name="connsiteY40" fmla="*/ 1809006 h 2178283"/>
              <a:gd name="connsiteX41" fmla="*/ 1503485 w 1512277"/>
              <a:gd name="connsiteY41" fmla="*/ 1650744 h 2178283"/>
              <a:gd name="connsiteX42" fmla="*/ 1512277 w 1512277"/>
              <a:gd name="connsiteY42" fmla="*/ 1597990 h 217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12277" h="2178283">
                <a:moveTo>
                  <a:pt x="0" y="15375"/>
                </a:moveTo>
                <a:cubicBezTo>
                  <a:pt x="115194" y="-7663"/>
                  <a:pt x="81031" y="-4876"/>
                  <a:pt x="290146" y="24167"/>
                </a:cubicBezTo>
                <a:cubicBezTo>
                  <a:pt x="314949" y="27612"/>
                  <a:pt x="337371" y="40913"/>
                  <a:pt x="360485" y="50544"/>
                </a:cubicBezTo>
                <a:cubicBezTo>
                  <a:pt x="381462" y="59285"/>
                  <a:pt x="415689" y="77480"/>
                  <a:pt x="430823" y="94506"/>
                </a:cubicBezTo>
                <a:cubicBezTo>
                  <a:pt x="481220" y="151203"/>
                  <a:pt x="454885" y="128863"/>
                  <a:pt x="474785" y="173637"/>
                </a:cubicBezTo>
                <a:cubicBezTo>
                  <a:pt x="482770" y="191602"/>
                  <a:pt x="492370" y="208806"/>
                  <a:pt x="501162" y="226390"/>
                </a:cubicBezTo>
                <a:cubicBezTo>
                  <a:pt x="507702" y="272173"/>
                  <a:pt x="518746" y="341979"/>
                  <a:pt x="518746" y="384652"/>
                </a:cubicBezTo>
                <a:cubicBezTo>
                  <a:pt x="518746" y="425787"/>
                  <a:pt x="516370" y="467112"/>
                  <a:pt x="509954" y="507744"/>
                </a:cubicBezTo>
                <a:cubicBezTo>
                  <a:pt x="507492" y="523334"/>
                  <a:pt x="498231" y="537052"/>
                  <a:pt x="492369" y="551706"/>
                </a:cubicBezTo>
                <a:cubicBezTo>
                  <a:pt x="484132" y="592891"/>
                  <a:pt x="485272" y="601069"/>
                  <a:pt x="465992" y="639629"/>
                </a:cubicBezTo>
                <a:cubicBezTo>
                  <a:pt x="461266" y="649080"/>
                  <a:pt x="452836" y="656412"/>
                  <a:pt x="448408" y="666006"/>
                </a:cubicBezTo>
                <a:cubicBezTo>
                  <a:pt x="435180" y="694666"/>
                  <a:pt x="427354" y="725696"/>
                  <a:pt x="413238" y="753929"/>
                </a:cubicBezTo>
                <a:cubicBezTo>
                  <a:pt x="401515" y="777375"/>
                  <a:pt x="391556" y="801789"/>
                  <a:pt x="378069" y="824267"/>
                </a:cubicBezTo>
                <a:cubicBezTo>
                  <a:pt x="344949" y="879468"/>
                  <a:pt x="359334" y="852944"/>
                  <a:pt x="334108" y="903398"/>
                </a:cubicBezTo>
                <a:cubicBezTo>
                  <a:pt x="331177" y="918052"/>
                  <a:pt x="330562" y="933367"/>
                  <a:pt x="325315" y="947360"/>
                </a:cubicBezTo>
                <a:cubicBezTo>
                  <a:pt x="321605" y="957254"/>
                  <a:pt x="311342" y="963806"/>
                  <a:pt x="307731" y="973737"/>
                </a:cubicBezTo>
                <a:cubicBezTo>
                  <a:pt x="299472" y="996450"/>
                  <a:pt x="299121" y="1021636"/>
                  <a:pt x="290146" y="1044075"/>
                </a:cubicBezTo>
                <a:cubicBezTo>
                  <a:pt x="268074" y="1099257"/>
                  <a:pt x="276390" y="1072726"/>
                  <a:pt x="263769" y="1123206"/>
                </a:cubicBezTo>
                <a:cubicBezTo>
                  <a:pt x="269631" y="1240437"/>
                  <a:pt x="271186" y="1357962"/>
                  <a:pt x="281354" y="1474898"/>
                </a:cubicBezTo>
                <a:cubicBezTo>
                  <a:pt x="285290" y="1520166"/>
                  <a:pt x="298341" y="1522212"/>
                  <a:pt x="316523" y="1554029"/>
                </a:cubicBezTo>
                <a:cubicBezTo>
                  <a:pt x="323026" y="1565409"/>
                  <a:pt x="324840" y="1579930"/>
                  <a:pt x="334108" y="1589198"/>
                </a:cubicBezTo>
                <a:cubicBezTo>
                  <a:pt x="349052" y="1604142"/>
                  <a:pt x="369770" y="1611936"/>
                  <a:pt x="386862" y="1624367"/>
                </a:cubicBezTo>
                <a:cubicBezTo>
                  <a:pt x="402039" y="1635405"/>
                  <a:pt x="415449" y="1648775"/>
                  <a:pt x="430823" y="1659537"/>
                </a:cubicBezTo>
                <a:cubicBezTo>
                  <a:pt x="489944" y="1700922"/>
                  <a:pt x="461455" y="1672640"/>
                  <a:pt x="527538" y="1712290"/>
                </a:cubicBezTo>
                <a:cubicBezTo>
                  <a:pt x="640736" y="1780209"/>
                  <a:pt x="431926" y="1682066"/>
                  <a:pt x="650631" y="1791421"/>
                </a:cubicBezTo>
                <a:cubicBezTo>
                  <a:pt x="662354" y="1797283"/>
                  <a:pt x="675135" y="1801388"/>
                  <a:pt x="685800" y="1809006"/>
                </a:cubicBezTo>
                <a:cubicBezTo>
                  <a:pt x="743426" y="1850168"/>
                  <a:pt x="681974" y="1825316"/>
                  <a:pt x="738554" y="1844175"/>
                </a:cubicBezTo>
                <a:cubicBezTo>
                  <a:pt x="757671" y="1901527"/>
                  <a:pt x="757038" y="1890489"/>
                  <a:pt x="764931" y="1949683"/>
                </a:cubicBezTo>
                <a:cubicBezTo>
                  <a:pt x="768439" y="1975989"/>
                  <a:pt x="768518" y="2002789"/>
                  <a:pt x="773723" y="2028813"/>
                </a:cubicBezTo>
                <a:cubicBezTo>
                  <a:pt x="777358" y="2046989"/>
                  <a:pt x="778201" y="2068460"/>
                  <a:pt x="791308" y="2081567"/>
                </a:cubicBezTo>
                <a:cubicBezTo>
                  <a:pt x="816520" y="2106779"/>
                  <a:pt x="825231" y="2119755"/>
                  <a:pt x="861646" y="2134321"/>
                </a:cubicBezTo>
                <a:cubicBezTo>
                  <a:pt x="875521" y="2139871"/>
                  <a:pt x="891190" y="2139181"/>
                  <a:pt x="905608" y="2143113"/>
                </a:cubicBezTo>
                <a:cubicBezTo>
                  <a:pt x="923491" y="2147990"/>
                  <a:pt x="940380" y="2156202"/>
                  <a:pt x="958362" y="2160698"/>
                </a:cubicBezTo>
                <a:cubicBezTo>
                  <a:pt x="989929" y="2168590"/>
                  <a:pt x="1063909" y="2175356"/>
                  <a:pt x="1090246" y="2178283"/>
                </a:cubicBezTo>
                <a:cubicBezTo>
                  <a:pt x="1163515" y="2175352"/>
                  <a:pt x="1236900" y="2174535"/>
                  <a:pt x="1310054" y="2169490"/>
                </a:cubicBezTo>
                <a:cubicBezTo>
                  <a:pt x="1322109" y="2168659"/>
                  <a:pt x="1335169" y="2167401"/>
                  <a:pt x="1345223" y="2160698"/>
                </a:cubicBezTo>
                <a:cubicBezTo>
                  <a:pt x="1354015" y="2154836"/>
                  <a:pt x="1355336" y="2141793"/>
                  <a:pt x="1362808" y="2134321"/>
                </a:cubicBezTo>
                <a:cubicBezTo>
                  <a:pt x="1373717" y="2123412"/>
                  <a:pt x="1409374" y="2100346"/>
                  <a:pt x="1424354" y="2090360"/>
                </a:cubicBezTo>
                <a:cubicBezTo>
                  <a:pt x="1436077" y="2072775"/>
                  <a:pt x="1452840" y="2057656"/>
                  <a:pt x="1459523" y="2037606"/>
                </a:cubicBezTo>
                <a:cubicBezTo>
                  <a:pt x="1471657" y="2001204"/>
                  <a:pt x="1463174" y="2018940"/>
                  <a:pt x="1485900" y="1984852"/>
                </a:cubicBezTo>
                <a:cubicBezTo>
                  <a:pt x="1488831" y="1926237"/>
                  <a:pt x="1491607" y="1867613"/>
                  <a:pt x="1494692" y="1809006"/>
                </a:cubicBezTo>
                <a:cubicBezTo>
                  <a:pt x="1497469" y="1756244"/>
                  <a:pt x="1499097" y="1703397"/>
                  <a:pt x="1503485" y="1650744"/>
                </a:cubicBezTo>
                <a:cubicBezTo>
                  <a:pt x="1504965" y="1632978"/>
                  <a:pt x="1512277" y="1597990"/>
                  <a:pt x="1512277" y="1597990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7746023" y="3657600"/>
            <a:ext cx="1600200" cy="1099038"/>
          </a:xfrm>
          <a:custGeom>
            <a:avLst/>
            <a:gdLst>
              <a:gd name="connsiteX0" fmla="*/ 0 w 1600200"/>
              <a:gd name="connsiteY0" fmla="*/ 791308 h 1099038"/>
              <a:gd name="connsiteX1" fmla="*/ 43962 w 1600200"/>
              <a:gd name="connsiteY1" fmla="*/ 870438 h 1099038"/>
              <a:gd name="connsiteX2" fmla="*/ 79131 w 1600200"/>
              <a:gd name="connsiteY2" fmla="*/ 879231 h 1099038"/>
              <a:gd name="connsiteX3" fmla="*/ 123092 w 1600200"/>
              <a:gd name="connsiteY3" fmla="*/ 914400 h 1099038"/>
              <a:gd name="connsiteX4" fmla="*/ 158262 w 1600200"/>
              <a:gd name="connsiteY4" fmla="*/ 931985 h 1099038"/>
              <a:gd name="connsiteX5" fmla="*/ 184639 w 1600200"/>
              <a:gd name="connsiteY5" fmla="*/ 949569 h 1099038"/>
              <a:gd name="connsiteX6" fmla="*/ 237392 w 1600200"/>
              <a:gd name="connsiteY6" fmla="*/ 993531 h 1099038"/>
              <a:gd name="connsiteX7" fmla="*/ 298939 w 1600200"/>
              <a:gd name="connsiteY7" fmla="*/ 1019908 h 1099038"/>
              <a:gd name="connsiteX8" fmla="*/ 360485 w 1600200"/>
              <a:gd name="connsiteY8" fmla="*/ 1055077 h 1099038"/>
              <a:gd name="connsiteX9" fmla="*/ 386862 w 1600200"/>
              <a:gd name="connsiteY9" fmla="*/ 1063869 h 1099038"/>
              <a:gd name="connsiteX10" fmla="*/ 509954 w 1600200"/>
              <a:gd name="connsiteY10" fmla="*/ 1090246 h 1099038"/>
              <a:gd name="connsiteX11" fmla="*/ 606669 w 1600200"/>
              <a:gd name="connsiteY11" fmla="*/ 1099038 h 1099038"/>
              <a:gd name="connsiteX12" fmla="*/ 729762 w 1600200"/>
              <a:gd name="connsiteY12" fmla="*/ 1090246 h 1099038"/>
              <a:gd name="connsiteX13" fmla="*/ 782515 w 1600200"/>
              <a:gd name="connsiteY13" fmla="*/ 1072662 h 1099038"/>
              <a:gd name="connsiteX14" fmla="*/ 879231 w 1600200"/>
              <a:gd name="connsiteY14" fmla="*/ 1028700 h 1099038"/>
              <a:gd name="connsiteX15" fmla="*/ 923192 w 1600200"/>
              <a:gd name="connsiteY15" fmla="*/ 1002323 h 1099038"/>
              <a:gd name="connsiteX16" fmla="*/ 967154 w 1600200"/>
              <a:gd name="connsiteY16" fmla="*/ 984738 h 1099038"/>
              <a:gd name="connsiteX17" fmla="*/ 993531 w 1600200"/>
              <a:gd name="connsiteY17" fmla="*/ 958362 h 1099038"/>
              <a:gd name="connsiteX18" fmla="*/ 1002323 w 1600200"/>
              <a:gd name="connsiteY18" fmla="*/ 923192 h 1099038"/>
              <a:gd name="connsiteX19" fmla="*/ 1019908 w 1600200"/>
              <a:gd name="connsiteY19" fmla="*/ 888023 h 1099038"/>
              <a:gd name="connsiteX20" fmla="*/ 1028700 w 1600200"/>
              <a:gd name="connsiteY20" fmla="*/ 729762 h 1099038"/>
              <a:gd name="connsiteX21" fmla="*/ 1011115 w 1600200"/>
              <a:gd name="connsiteY21" fmla="*/ 677008 h 1099038"/>
              <a:gd name="connsiteX22" fmla="*/ 993531 w 1600200"/>
              <a:gd name="connsiteY22" fmla="*/ 580292 h 1099038"/>
              <a:gd name="connsiteX23" fmla="*/ 984739 w 1600200"/>
              <a:gd name="connsiteY23" fmla="*/ 527538 h 1099038"/>
              <a:gd name="connsiteX24" fmla="*/ 1019908 w 1600200"/>
              <a:gd name="connsiteY24" fmla="*/ 465992 h 1099038"/>
              <a:gd name="connsiteX25" fmla="*/ 1072662 w 1600200"/>
              <a:gd name="connsiteY25" fmla="*/ 448408 h 1099038"/>
              <a:gd name="connsiteX26" fmla="*/ 1178169 w 1600200"/>
              <a:gd name="connsiteY26" fmla="*/ 457200 h 1099038"/>
              <a:gd name="connsiteX27" fmla="*/ 1239715 w 1600200"/>
              <a:gd name="connsiteY27" fmla="*/ 474785 h 1099038"/>
              <a:gd name="connsiteX28" fmla="*/ 1310054 w 1600200"/>
              <a:gd name="connsiteY28" fmla="*/ 492369 h 1099038"/>
              <a:gd name="connsiteX29" fmla="*/ 1389185 w 1600200"/>
              <a:gd name="connsiteY29" fmla="*/ 518746 h 1099038"/>
              <a:gd name="connsiteX30" fmla="*/ 1477108 w 1600200"/>
              <a:gd name="connsiteY30" fmla="*/ 509954 h 1099038"/>
              <a:gd name="connsiteX31" fmla="*/ 1538654 w 1600200"/>
              <a:gd name="connsiteY31" fmla="*/ 465992 h 1099038"/>
              <a:gd name="connsiteX32" fmla="*/ 1565031 w 1600200"/>
              <a:gd name="connsiteY32" fmla="*/ 457200 h 1099038"/>
              <a:gd name="connsiteX33" fmla="*/ 1591408 w 1600200"/>
              <a:gd name="connsiteY33" fmla="*/ 378069 h 1099038"/>
              <a:gd name="connsiteX34" fmla="*/ 1600200 w 1600200"/>
              <a:gd name="connsiteY34" fmla="*/ 351692 h 1099038"/>
              <a:gd name="connsiteX35" fmla="*/ 1582615 w 1600200"/>
              <a:gd name="connsiteY35" fmla="*/ 140677 h 1099038"/>
              <a:gd name="connsiteX36" fmla="*/ 1573823 w 1600200"/>
              <a:gd name="connsiteY36" fmla="*/ 114300 h 1099038"/>
              <a:gd name="connsiteX37" fmla="*/ 1565031 w 1600200"/>
              <a:gd name="connsiteY37" fmla="*/ 61546 h 1099038"/>
              <a:gd name="connsiteX38" fmla="*/ 1547446 w 1600200"/>
              <a:gd name="connsiteY38" fmla="*/ 0 h 109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00200" h="1099038">
                <a:moveTo>
                  <a:pt x="0" y="791308"/>
                </a:moveTo>
                <a:cubicBezTo>
                  <a:pt x="14654" y="817685"/>
                  <a:pt x="23777" y="848010"/>
                  <a:pt x="43962" y="870438"/>
                </a:cubicBezTo>
                <a:cubicBezTo>
                  <a:pt x="52046" y="879420"/>
                  <a:pt x="68568" y="873362"/>
                  <a:pt x="79131" y="879231"/>
                </a:cubicBezTo>
                <a:cubicBezTo>
                  <a:pt x="95535" y="888345"/>
                  <a:pt x="107478" y="903991"/>
                  <a:pt x="123092" y="914400"/>
                </a:cubicBezTo>
                <a:cubicBezTo>
                  <a:pt x="133998" y="921671"/>
                  <a:pt x="146882" y="925482"/>
                  <a:pt x="158262" y="931985"/>
                </a:cubicBezTo>
                <a:cubicBezTo>
                  <a:pt x="167437" y="937228"/>
                  <a:pt x="176521" y="942804"/>
                  <a:pt x="184639" y="949569"/>
                </a:cubicBezTo>
                <a:cubicBezTo>
                  <a:pt x="224314" y="982632"/>
                  <a:pt x="195717" y="969717"/>
                  <a:pt x="237392" y="993531"/>
                </a:cubicBezTo>
                <a:cubicBezTo>
                  <a:pt x="295701" y="1026850"/>
                  <a:pt x="249628" y="998774"/>
                  <a:pt x="298939" y="1019908"/>
                </a:cubicBezTo>
                <a:cubicBezTo>
                  <a:pt x="406858" y="1066159"/>
                  <a:pt x="272169" y="1010919"/>
                  <a:pt x="360485" y="1055077"/>
                </a:cubicBezTo>
                <a:cubicBezTo>
                  <a:pt x="368774" y="1059222"/>
                  <a:pt x="377951" y="1061323"/>
                  <a:pt x="386862" y="1063869"/>
                </a:cubicBezTo>
                <a:cubicBezTo>
                  <a:pt x="416681" y="1072389"/>
                  <a:pt x="495132" y="1088899"/>
                  <a:pt x="509954" y="1090246"/>
                </a:cubicBezTo>
                <a:lnTo>
                  <a:pt x="606669" y="1099038"/>
                </a:lnTo>
                <a:cubicBezTo>
                  <a:pt x="647700" y="1096107"/>
                  <a:pt x="689082" y="1096348"/>
                  <a:pt x="729762" y="1090246"/>
                </a:cubicBezTo>
                <a:cubicBezTo>
                  <a:pt x="748092" y="1087497"/>
                  <a:pt x="765095" y="1078996"/>
                  <a:pt x="782515" y="1072662"/>
                </a:cubicBezTo>
                <a:cubicBezTo>
                  <a:pt x="818865" y="1059444"/>
                  <a:pt x="844581" y="1047600"/>
                  <a:pt x="879231" y="1028700"/>
                </a:cubicBezTo>
                <a:cubicBezTo>
                  <a:pt x="894233" y="1020517"/>
                  <a:pt x="907907" y="1009966"/>
                  <a:pt x="923192" y="1002323"/>
                </a:cubicBezTo>
                <a:cubicBezTo>
                  <a:pt x="937309" y="995265"/>
                  <a:pt x="952500" y="990600"/>
                  <a:pt x="967154" y="984738"/>
                </a:cubicBezTo>
                <a:cubicBezTo>
                  <a:pt x="975946" y="975946"/>
                  <a:pt x="987362" y="969158"/>
                  <a:pt x="993531" y="958362"/>
                </a:cubicBezTo>
                <a:cubicBezTo>
                  <a:pt x="999526" y="947870"/>
                  <a:pt x="998080" y="934507"/>
                  <a:pt x="1002323" y="923192"/>
                </a:cubicBezTo>
                <a:cubicBezTo>
                  <a:pt x="1006925" y="910920"/>
                  <a:pt x="1014046" y="899746"/>
                  <a:pt x="1019908" y="888023"/>
                </a:cubicBezTo>
                <a:cubicBezTo>
                  <a:pt x="1036674" y="804192"/>
                  <a:pt x="1045509" y="808205"/>
                  <a:pt x="1028700" y="729762"/>
                </a:cubicBezTo>
                <a:cubicBezTo>
                  <a:pt x="1024816" y="711638"/>
                  <a:pt x="1011115" y="677008"/>
                  <a:pt x="1011115" y="677008"/>
                </a:cubicBezTo>
                <a:cubicBezTo>
                  <a:pt x="985208" y="521558"/>
                  <a:pt x="1018107" y="715466"/>
                  <a:pt x="993531" y="580292"/>
                </a:cubicBezTo>
                <a:cubicBezTo>
                  <a:pt x="990342" y="562752"/>
                  <a:pt x="987670" y="545123"/>
                  <a:pt x="984739" y="527538"/>
                </a:cubicBezTo>
                <a:cubicBezTo>
                  <a:pt x="992926" y="486603"/>
                  <a:pt x="982990" y="482400"/>
                  <a:pt x="1019908" y="465992"/>
                </a:cubicBezTo>
                <a:cubicBezTo>
                  <a:pt x="1036846" y="458464"/>
                  <a:pt x="1072662" y="448408"/>
                  <a:pt x="1072662" y="448408"/>
                </a:cubicBezTo>
                <a:cubicBezTo>
                  <a:pt x="1107831" y="451339"/>
                  <a:pt x="1143310" y="451696"/>
                  <a:pt x="1178169" y="457200"/>
                </a:cubicBezTo>
                <a:cubicBezTo>
                  <a:pt x="1199244" y="460528"/>
                  <a:pt x="1219099" y="469287"/>
                  <a:pt x="1239715" y="474785"/>
                </a:cubicBezTo>
                <a:cubicBezTo>
                  <a:pt x="1263067" y="481012"/>
                  <a:pt x="1286955" y="485262"/>
                  <a:pt x="1310054" y="492369"/>
                </a:cubicBezTo>
                <a:cubicBezTo>
                  <a:pt x="1453520" y="536512"/>
                  <a:pt x="1271107" y="489228"/>
                  <a:pt x="1389185" y="518746"/>
                </a:cubicBezTo>
                <a:cubicBezTo>
                  <a:pt x="1418493" y="515815"/>
                  <a:pt x="1448308" y="516125"/>
                  <a:pt x="1477108" y="509954"/>
                </a:cubicBezTo>
                <a:cubicBezTo>
                  <a:pt x="1521847" y="500367"/>
                  <a:pt x="1504481" y="488774"/>
                  <a:pt x="1538654" y="465992"/>
                </a:cubicBezTo>
                <a:cubicBezTo>
                  <a:pt x="1546365" y="460851"/>
                  <a:pt x="1556239" y="460131"/>
                  <a:pt x="1565031" y="457200"/>
                </a:cubicBezTo>
                <a:lnTo>
                  <a:pt x="1591408" y="378069"/>
                </a:lnTo>
                <a:lnTo>
                  <a:pt x="1600200" y="351692"/>
                </a:lnTo>
                <a:cubicBezTo>
                  <a:pt x="1596552" y="289674"/>
                  <a:pt x="1595826" y="206728"/>
                  <a:pt x="1582615" y="140677"/>
                </a:cubicBezTo>
                <a:cubicBezTo>
                  <a:pt x="1580797" y="131589"/>
                  <a:pt x="1575833" y="123347"/>
                  <a:pt x="1573823" y="114300"/>
                </a:cubicBezTo>
                <a:cubicBezTo>
                  <a:pt x="1569956" y="96897"/>
                  <a:pt x="1569355" y="78841"/>
                  <a:pt x="1565031" y="61546"/>
                </a:cubicBezTo>
                <a:cubicBezTo>
                  <a:pt x="1546519" y="-12501"/>
                  <a:pt x="1547446" y="30255"/>
                  <a:pt x="1547446" y="0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013438" y="1204546"/>
            <a:ext cx="1107831" cy="1201505"/>
          </a:xfrm>
          <a:custGeom>
            <a:avLst/>
            <a:gdLst>
              <a:gd name="connsiteX0" fmla="*/ 228600 w 1107831"/>
              <a:gd name="connsiteY0" fmla="*/ 0 h 1201505"/>
              <a:gd name="connsiteX1" fmla="*/ 219808 w 1107831"/>
              <a:gd name="connsiteY1" fmla="*/ 175846 h 1201505"/>
              <a:gd name="connsiteX2" fmla="*/ 211016 w 1107831"/>
              <a:gd name="connsiteY2" fmla="*/ 202223 h 1201505"/>
              <a:gd name="connsiteX3" fmla="*/ 167054 w 1107831"/>
              <a:gd name="connsiteY3" fmla="*/ 254977 h 1201505"/>
              <a:gd name="connsiteX4" fmla="*/ 96716 w 1107831"/>
              <a:gd name="connsiteY4" fmla="*/ 307731 h 1201505"/>
              <a:gd name="connsiteX5" fmla="*/ 52754 w 1107831"/>
              <a:gd name="connsiteY5" fmla="*/ 334108 h 1201505"/>
              <a:gd name="connsiteX6" fmla="*/ 8793 w 1107831"/>
              <a:gd name="connsiteY6" fmla="*/ 386862 h 1201505"/>
              <a:gd name="connsiteX7" fmla="*/ 0 w 1107831"/>
              <a:gd name="connsiteY7" fmla="*/ 413239 h 1201505"/>
              <a:gd name="connsiteX8" fmla="*/ 35170 w 1107831"/>
              <a:gd name="connsiteY8" fmla="*/ 545123 h 1201505"/>
              <a:gd name="connsiteX9" fmla="*/ 123093 w 1107831"/>
              <a:gd name="connsiteY9" fmla="*/ 624254 h 1201505"/>
              <a:gd name="connsiteX10" fmla="*/ 237393 w 1107831"/>
              <a:gd name="connsiteY10" fmla="*/ 729762 h 1201505"/>
              <a:gd name="connsiteX11" fmla="*/ 351693 w 1107831"/>
              <a:gd name="connsiteY11" fmla="*/ 764931 h 1201505"/>
              <a:gd name="connsiteX12" fmla="*/ 413239 w 1107831"/>
              <a:gd name="connsiteY12" fmla="*/ 773723 h 1201505"/>
              <a:gd name="connsiteX13" fmla="*/ 589085 w 1107831"/>
              <a:gd name="connsiteY13" fmla="*/ 791308 h 1201505"/>
              <a:gd name="connsiteX14" fmla="*/ 650631 w 1107831"/>
              <a:gd name="connsiteY14" fmla="*/ 808892 h 1201505"/>
              <a:gd name="connsiteX15" fmla="*/ 677008 w 1107831"/>
              <a:gd name="connsiteY15" fmla="*/ 817685 h 1201505"/>
              <a:gd name="connsiteX16" fmla="*/ 720970 w 1107831"/>
              <a:gd name="connsiteY16" fmla="*/ 861646 h 1201505"/>
              <a:gd name="connsiteX17" fmla="*/ 756139 w 1107831"/>
              <a:gd name="connsiteY17" fmla="*/ 923192 h 1201505"/>
              <a:gd name="connsiteX18" fmla="*/ 773724 w 1107831"/>
              <a:gd name="connsiteY18" fmla="*/ 984739 h 1201505"/>
              <a:gd name="connsiteX19" fmla="*/ 791308 w 1107831"/>
              <a:gd name="connsiteY19" fmla="*/ 1037492 h 1201505"/>
              <a:gd name="connsiteX20" fmla="*/ 800100 w 1107831"/>
              <a:gd name="connsiteY20" fmla="*/ 1072662 h 1201505"/>
              <a:gd name="connsiteX21" fmla="*/ 835270 w 1107831"/>
              <a:gd name="connsiteY21" fmla="*/ 1151792 h 1201505"/>
              <a:gd name="connsiteX22" fmla="*/ 914400 w 1107831"/>
              <a:gd name="connsiteY22" fmla="*/ 1186962 h 1201505"/>
              <a:gd name="connsiteX23" fmla="*/ 1107831 w 1107831"/>
              <a:gd name="connsiteY23" fmla="*/ 1195754 h 120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07831" h="1201505">
                <a:moveTo>
                  <a:pt x="228600" y="0"/>
                </a:moveTo>
                <a:cubicBezTo>
                  <a:pt x="225669" y="58615"/>
                  <a:pt x="224892" y="117378"/>
                  <a:pt x="219808" y="175846"/>
                </a:cubicBezTo>
                <a:cubicBezTo>
                  <a:pt x="219005" y="185079"/>
                  <a:pt x="215161" y="193934"/>
                  <a:pt x="211016" y="202223"/>
                </a:cubicBezTo>
                <a:cubicBezTo>
                  <a:pt x="201318" y="221620"/>
                  <a:pt x="183507" y="241515"/>
                  <a:pt x="167054" y="254977"/>
                </a:cubicBezTo>
                <a:cubicBezTo>
                  <a:pt x="144371" y="273536"/>
                  <a:pt x="121847" y="292652"/>
                  <a:pt x="96716" y="307731"/>
                </a:cubicBezTo>
                <a:cubicBezTo>
                  <a:pt x="82062" y="316523"/>
                  <a:pt x="66425" y="323854"/>
                  <a:pt x="52754" y="334108"/>
                </a:cubicBezTo>
                <a:cubicBezTo>
                  <a:pt x="37196" y="345776"/>
                  <a:pt x="17730" y="368989"/>
                  <a:pt x="8793" y="386862"/>
                </a:cubicBezTo>
                <a:cubicBezTo>
                  <a:pt x="4648" y="395152"/>
                  <a:pt x="2931" y="404447"/>
                  <a:pt x="0" y="413239"/>
                </a:cubicBezTo>
                <a:cubicBezTo>
                  <a:pt x="7035" y="451928"/>
                  <a:pt x="8089" y="509015"/>
                  <a:pt x="35170" y="545123"/>
                </a:cubicBezTo>
                <a:cubicBezTo>
                  <a:pt x="55587" y="572346"/>
                  <a:pt x="100318" y="602997"/>
                  <a:pt x="123093" y="624254"/>
                </a:cubicBezTo>
                <a:cubicBezTo>
                  <a:pt x="143195" y="643016"/>
                  <a:pt x="199641" y="708789"/>
                  <a:pt x="237393" y="729762"/>
                </a:cubicBezTo>
                <a:cubicBezTo>
                  <a:pt x="264243" y="744678"/>
                  <a:pt x="326608" y="761348"/>
                  <a:pt x="351693" y="764931"/>
                </a:cubicBezTo>
                <a:cubicBezTo>
                  <a:pt x="372208" y="767862"/>
                  <a:pt x="392629" y="771554"/>
                  <a:pt x="413239" y="773723"/>
                </a:cubicBezTo>
                <a:cubicBezTo>
                  <a:pt x="685703" y="802404"/>
                  <a:pt x="387712" y="766137"/>
                  <a:pt x="589085" y="791308"/>
                </a:cubicBezTo>
                <a:cubicBezTo>
                  <a:pt x="652348" y="812395"/>
                  <a:pt x="573324" y="786804"/>
                  <a:pt x="650631" y="808892"/>
                </a:cubicBezTo>
                <a:cubicBezTo>
                  <a:pt x="659542" y="811438"/>
                  <a:pt x="668216" y="814754"/>
                  <a:pt x="677008" y="817685"/>
                </a:cubicBezTo>
                <a:cubicBezTo>
                  <a:pt x="723904" y="888028"/>
                  <a:pt x="662351" y="803027"/>
                  <a:pt x="720970" y="861646"/>
                </a:cubicBezTo>
                <a:cubicBezTo>
                  <a:pt x="732005" y="872681"/>
                  <a:pt x="750969" y="911128"/>
                  <a:pt x="756139" y="923192"/>
                </a:cubicBezTo>
                <a:cubicBezTo>
                  <a:pt x="765985" y="946166"/>
                  <a:pt x="766291" y="959962"/>
                  <a:pt x="773724" y="984739"/>
                </a:cubicBezTo>
                <a:cubicBezTo>
                  <a:pt x="779050" y="1002493"/>
                  <a:pt x="786813" y="1019510"/>
                  <a:pt x="791308" y="1037492"/>
                </a:cubicBezTo>
                <a:cubicBezTo>
                  <a:pt x="794239" y="1049215"/>
                  <a:pt x="796628" y="1061088"/>
                  <a:pt x="800100" y="1072662"/>
                </a:cubicBezTo>
                <a:cubicBezTo>
                  <a:pt x="807563" y="1097538"/>
                  <a:pt x="815078" y="1131601"/>
                  <a:pt x="835270" y="1151792"/>
                </a:cubicBezTo>
                <a:cubicBezTo>
                  <a:pt x="856171" y="1172692"/>
                  <a:pt x="888280" y="1178255"/>
                  <a:pt x="914400" y="1186962"/>
                </a:cubicBezTo>
                <a:cubicBezTo>
                  <a:pt x="993600" y="1213362"/>
                  <a:pt x="931533" y="1195754"/>
                  <a:pt x="1107831" y="11957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https://funforkids.ru/pictures/house/house0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7848" y="85268"/>
            <a:ext cx="3290180" cy="297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zvuk_volshebstva_dlya_posoha_ded_moroza_-_zvuk_volshebstva_gybka.com_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138138" y="17399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54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575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unforkids.ru/pictures/house/house00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302" y="167582"/>
            <a:ext cx="7095653" cy="642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kinderland.by/1124-thickbox_default/348-dolka-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5715" y="3380326"/>
            <a:ext cx="1726468" cy="223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652" y="3380326"/>
            <a:ext cx="2086706" cy="2231852"/>
          </a:xfrm>
          <a:prstGeom prst="rect">
            <a:avLst/>
          </a:prstGeom>
        </p:spPr>
      </p:pic>
      <p:pic>
        <p:nvPicPr>
          <p:cNvPr id="7" name="Музыка для творчества _ Музыка для рисования _ Инструментальная, спокойная музыка _ Relax Music (256  kbps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992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2954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tatic.wixstatic.com/media/2493ec_ce3462d830fd4a28a4164656e2a3bbff~mv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137" y="617421"/>
            <a:ext cx="5241303" cy="5241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93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4502"/>
          </a:xfrm>
          <a:prstGeom prst="rect">
            <a:avLst/>
          </a:prstGeom>
        </p:spPr>
      </p:pic>
      <p:pic>
        <p:nvPicPr>
          <p:cNvPr id="25" name="Picture 2" descr="https://catherineasquithgallery.com/uploads/posts/2021-02/1613645713_41-p-fon-dlya-prezentatsii-svitok-5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2084"/>
            <a:ext cx="6914435" cy="4673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00" y="2687026"/>
            <a:ext cx="3543300" cy="3890600"/>
          </a:xfrm>
          <a:prstGeom prst="rect">
            <a:avLst/>
          </a:prstGeom>
        </p:spPr>
      </p:pic>
      <p:pic>
        <p:nvPicPr>
          <p:cNvPr id="5" name="незримка - 20240327_1952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 rot="293494">
            <a:off x="9681556" y="5555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74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71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4502"/>
          </a:xfrm>
          <a:prstGeom prst="rect">
            <a:avLst/>
          </a:prstGeom>
        </p:spPr>
      </p:pic>
      <p:pic>
        <p:nvPicPr>
          <p:cNvPr id="6" name="Picture 2" descr="https://catherineasquithgallery.com/uploads/posts/2021-02/1613645713_41-p-fon-dlya-prezentatsii-svitok-5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941" y="1433147"/>
            <a:ext cx="8872117" cy="5038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506065"/>
              </p:ext>
            </p:extLst>
          </p:nvPr>
        </p:nvGraphicFramePr>
        <p:xfrm>
          <a:off x="4197928" y="2031026"/>
          <a:ext cx="4073235" cy="38686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7745">
                  <a:extLst>
                    <a:ext uri="{9D8B030D-6E8A-4147-A177-3AD203B41FA5}">
                      <a16:colId xmlns:a16="http://schemas.microsoft.com/office/drawing/2014/main" val="2678080470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val="3985475337"/>
                    </a:ext>
                  </a:extLst>
                </a:gridCol>
                <a:gridCol w="1357745">
                  <a:extLst>
                    <a:ext uri="{9D8B030D-6E8A-4147-A177-3AD203B41FA5}">
                      <a16:colId xmlns:a16="http://schemas.microsoft.com/office/drawing/2014/main" val="2080437871"/>
                    </a:ext>
                  </a:extLst>
                </a:gridCol>
              </a:tblGrid>
              <a:tr h="12895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265446"/>
                  </a:ext>
                </a:extLst>
              </a:tr>
              <a:tr h="12895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875900"/>
                  </a:ext>
                </a:extLst>
              </a:tr>
              <a:tr h="12895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812586"/>
                  </a:ext>
                </a:extLst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4589585" y="2417885"/>
            <a:ext cx="659423" cy="677007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40664" y="2417885"/>
            <a:ext cx="1041489" cy="61207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52455" y="4866832"/>
            <a:ext cx="659423" cy="677007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61421" y="3644413"/>
            <a:ext cx="1041489" cy="612075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14863" y="4996117"/>
            <a:ext cx="1041489" cy="6120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940299" y="3695930"/>
            <a:ext cx="659423" cy="67700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/>
          <p:cNvSpPr/>
          <p:nvPr/>
        </p:nvSpPr>
        <p:spPr>
          <a:xfrm>
            <a:off x="6101542" y="5074536"/>
            <a:ext cx="409175" cy="366528"/>
          </a:xfrm>
          <a:prstGeom prst="triangl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/>
          <p:cNvSpPr/>
          <p:nvPr/>
        </p:nvSpPr>
        <p:spPr>
          <a:xfrm>
            <a:off x="7252455" y="2573124"/>
            <a:ext cx="409175" cy="366528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Равнобедренный треугольник 19"/>
          <p:cNvSpPr/>
          <p:nvPr/>
        </p:nvSpPr>
        <p:spPr>
          <a:xfrm>
            <a:off x="4714708" y="3812928"/>
            <a:ext cx="409175" cy="366528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51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7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645713_41-p-fon-dlya-prezentatsii-svitok-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34" y="0"/>
            <a:ext cx="10911254" cy="65326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Овал 3"/>
          <p:cNvSpPr/>
          <p:nvPr/>
        </p:nvSpPr>
        <p:spPr>
          <a:xfrm>
            <a:off x="2126540" y="465992"/>
            <a:ext cx="854052" cy="8440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2980592" y="2031024"/>
            <a:ext cx="1230923" cy="888022"/>
          </a:xfrm>
          <a:prstGeom prst="trapezoid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4888699" y="3206994"/>
            <a:ext cx="958362" cy="1349620"/>
          </a:xfrm>
          <a:prstGeom prst="flowChartDecision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112477" y="2936631"/>
            <a:ext cx="1996030" cy="2558561"/>
          </a:xfrm>
          <a:custGeom>
            <a:avLst/>
            <a:gdLst>
              <a:gd name="connsiteX0" fmla="*/ 123092 w 1996030"/>
              <a:gd name="connsiteY0" fmla="*/ 0 h 2558561"/>
              <a:gd name="connsiteX1" fmla="*/ 158261 w 1996030"/>
              <a:gd name="connsiteY1" fmla="*/ 96715 h 2558561"/>
              <a:gd name="connsiteX2" fmla="*/ 175846 w 1996030"/>
              <a:gd name="connsiteY2" fmla="*/ 149469 h 2558561"/>
              <a:gd name="connsiteX3" fmla="*/ 184638 w 1996030"/>
              <a:gd name="connsiteY3" fmla="*/ 184638 h 2558561"/>
              <a:gd name="connsiteX4" fmla="*/ 167054 w 1996030"/>
              <a:gd name="connsiteY4" fmla="*/ 413238 h 2558561"/>
              <a:gd name="connsiteX5" fmla="*/ 131885 w 1996030"/>
              <a:gd name="connsiteY5" fmla="*/ 483577 h 2558561"/>
              <a:gd name="connsiteX6" fmla="*/ 105508 w 1996030"/>
              <a:gd name="connsiteY6" fmla="*/ 536331 h 2558561"/>
              <a:gd name="connsiteX7" fmla="*/ 52754 w 1996030"/>
              <a:gd name="connsiteY7" fmla="*/ 624254 h 2558561"/>
              <a:gd name="connsiteX8" fmla="*/ 17585 w 1996030"/>
              <a:gd name="connsiteY8" fmla="*/ 738554 h 2558561"/>
              <a:gd name="connsiteX9" fmla="*/ 8792 w 1996030"/>
              <a:gd name="connsiteY9" fmla="*/ 808892 h 2558561"/>
              <a:gd name="connsiteX10" fmla="*/ 0 w 1996030"/>
              <a:gd name="connsiteY10" fmla="*/ 870438 h 2558561"/>
              <a:gd name="connsiteX11" fmla="*/ 8792 w 1996030"/>
              <a:gd name="connsiteY11" fmla="*/ 975946 h 2558561"/>
              <a:gd name="connsiteX12" fmla="*/ 70338 w 1996030"/>
              <a:gd name="connsiteY12" fmla="*/ 1063869 h 2558561"/>
              <a:gd name="connsiteX13" fmla="*/ 211015 w 1996030"/>
              <a:gd name="connsiteY13" fmla="*/ 1178169 h 2558561"/>
              <a:gd name="connsiteX14" fmla="*/ 334108 w 1996030"/>
              <a:gd name="connsiteY14" fmla="*/ 1239715 h 2558561"/>
              <a:gd name="connsiteX15" fmla="*/ 659423 w 1996030"/>
              <a:gd name="connsiteY15" fmla="*/ 1354015 h 2558561"/>
              <a:gd name="connsiteX16" fmla="*/ 615461 w 1996030"/>
              <a:gd name="connsiteY16" fmla="*/ 1397977 h 2558561"/>
              <a:gd name="connsiteX17" fmla="*/ 439615 w 1996030"/>
              <a:gd name="connsiteY17" fmla="*/ 1468315 h 2558561"/>
              <a:gd name="connsiteX18" fmla="*/ 254977 w 1996030"/>
              <a:gd name="connsiteY18" fmla="*/ 1556238 h 2558561"/>
              <a:gd name="connsiteX19" fmla="*/ 158261 w 1996030"/>
              <a:gd name="connsiteY19" fmla="*/ 1635369 h 2558561"/>
              <a:gd name="connsiteX20" fmla="*/ 105508 w 1996030"/>
              <a:gd name="connsiteY20" fmla="*/ 1732084 h 2558561"/>
              <a:gd name="connsiteX21" fmla="*/ 61546 w 1996030"/>
              <a:gd name="connsiteY21" fmla="*/ 1802423 h 2558561"/>
              <a:gd name="connsiteX22" fmla="*/ 52754 w 1996030"/>
              <a:gd name="connsiteY22" fmla="*/ 1837592 h 2558561"/>
              <a:gd name="connsiteX23" fmla="*/ 35169 w 1996030"/>
              <a:gd name="connsiteY23" fmla="*/ 1890346 h 2558561"/>
              <a:gd name="connsiteX24" fmla="*/ 26377 w 1996030"/>
              <a:gd name="connsiteY24" fmla="*/ 1925515 h 2558561"/>
              <a:gd name="connsiteX25" fmla="*/ 35169 w 1996030"/>
              <a:gd name="connsiteY25" fmla="*/ 2136531 h 2558561"/>
              <a:gd name="connsiteX26" fmla="*/ 43961 w 1996030"/>
              <a:gd name="connsiteY26" fmla="*/ 2189284 h 2558561"/>
              <a:gd name="connsiteX27" fmla="*/ 79131 w 1996030"/>
              <a:gd name="connsiteY27" fmla="*/ 2277207 h 2558561"/>
              <a:gd name="connsiteX28" fmla="*/ 202223 w 1996030"/>
              <a:gd name="connsiteY28" fmla="*/ 2382715 h 2558561"/>
              <a:gd name="connsiteX29" fmla="*/ 395654 w 1996030"/>
              <a:gd name="connsiteY29" fmla="*/ 2461846 h 2558561"/>
              <a:gd name="connsiteX30" fmla="*/ 597877 w 1996030"/>
              <a:gd name="connsiteY30" fmla="*/ 2514600 h 2558561"/>
              <a:gd name="connsiteX31" fmla="*/ 712177 w 1996030"/>
              <a:gd name="connsiteY31" fmla="*/ 2532184 h 2558561"/>
              <a:gd name="connsiteX32" fmla="*/ 808892 w 1996030"/>
              <a:gd name="connsiteY32" fmla="*/ 2549769 h 2558561"/>
              <a:gd name="connsiteX33" fmla="*/ 888023 w 1996030"/>
              <a:gd name="connsiteY33" fmla="*/ 2558561 h 2558561"/>
              <a:gd name="connsiteX34" fmla="*/ 993531 w 1996030"/>
              <a:gd name="connsiteY34" fmla="*/ 2540977 h 2558561"/>
              <a:gd name="connsiteX35" fmla="*/ 1037492 w 1996030"/>
              <a:gd name="connsiteY35" fmla="*/ 2470638 h 2558561"/>
              <a:gd name="connsiteX36" fmla="*/ 1072661 w 1996030"/>
              <a:gd name="connsiteY36" fmla="*/ 2435469 h 2558561"/>
              <a:gd name="connsiteX37" fmla="*/ 1099038 w 1996030"/>
              <a:gd name="connsiteY37" fmla="*/ 2382715 h 2558561"/>
              <a:gd name="connsiteX38" fmla="*/ 1160585 w 1996030"/>
              <a:gd name="connsiteY38" fmla="*/ 2286000 h 2558561"/>
              <a:gd name="connsiteX39" fmla="*/ 1186961 w 1996030"/>
              <a:gd name="connsiteY39" fmla="*/ 2233246 h 2558561"/>
              <a:gd name="connsiteX40" fmla="*/ 1222131 w 1996030"/>
              <a:gd name="connsiteY40" fmla="*/ 2145323 h 2558561"/>
              <a:gd name="connsiteX41" fmla="*/ 1222131 w 1996030"/>
              <a:gd name="connsiteY41" fmla="*/ 1863969 h 2558561"/>
              <a:gd name="connsiteX42" fmla="*/ 1248508 w 1996030"/>
              <a:gd name="connsiteY42" fmla="*/ 1617784 h 2558561"/>
              <a:gd name="connsiteX43" fmla="*/ 1274885 w 1996030"/>
              <a:gd name="connsiteY43" fmla="*/ 1591407 h 2558561"/>
              <a:gd name="connsiteX44" fmla="*/ 1310054 w 1996030"/>
              <a:gd name="connsiteY44" fmla="*/ 1582615 h 2558561"/>
              <a:gd name="connsiteX45" fmla="*/ 1556238 w 1996030"/>
              <a:gd name="connsiteY45" fmla="*/ 1600200 h 2558561"/>
              <a:gd name="connsiteX46" fmla="*/ 1644161 w 1996030"/>
              <a:gd name="connsiteY46" fmla="*/ 1617784 h 2558561"/>
              <a:gd name="connsiteX47" fmla="*/ 1688123 w 1996030"/>
              <a:gd name="connsiteY47" fmla="*/ 1626577 h 2558561"/>
              <a:gd name="connsiteX48" fmla="*/ 1916723 w 1996030"/>
              <a:gd name="connsiteY48" fmla="*/ 1591407 h 2558561"/>
              <a:gd name="connsiteX49" fmla="*/ 1951892 w 1996030"/>
              <a:gd name="connsiteY49" fmla="*/ 1565031 h 2558561"/>
              <a:gd name="connsiteX50" fmla="*/ 1960685 w 1996030"/>
              <a:gd name="connsiteY50" fmla="*/ 1521069 h 2558561"/>
              <a:gd name="connsiteX51" fmla="*/ 1978269 w 1996030"/>
              <a:gd name="connsiteY51" fmla="*/ 1485900 h 2558561"/>
              <a:gd name="connsiteX52" fmla="*/ 1987061 w 1996030"/>
              <a:gd name="connsiteY52" fmla="*/ 1433146 h 2558561"/>
              <a:gd name="connsiteX53" fmla="*/ 1995854 w 1996030"/>
              <a:gd name="connsiteY53" fmla="*/ 1310054 h 255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996030" h="2558561">
                <a:moveTo>
                  <a:pt x="123092" y="0"/>
                </a:moveTo>
                <a:cubicBezTo>
                  <a:pt x="147566" y="61182"/>
                  <a:pt x="135681" y="28975"/>
                  <a:pt x="158261" y="96715"/>
                </a:cubicBezTo>
                <a:lnTo>
                  <a:pt x="175846" y="149469"/>
                </a:lnTo>
                <a:lnTo>
                  <a:pt x="184638" y="184638"/>
                </a:lnTo>
                <a:cubicBezTo>
                  <a:pt x="178777" y="260838"/>
                  <a:pt x="174918" y="337219"/>
                  <a:pt x="167054" y="413238"/>
                </a:cubicBezTo>
                <a:cubicBezTo>
                  <a:pt x="164581" y="437147"/>
                  <a:pt x="141411" y="466112"/>
                  <a:pt x="131885" y="483577"/>
                </a:cubicBezTo>
                <a:cubicBezTo>
                  <a:pt x="122471" y="500837"/>
                  <a:pt x="115147" y="519196"/>
                  <a:pt x="105508" y="536331"/>
                </a:cubicBezTo>
                <a:cubicBezTo>
                  <a:pt x="88752" y="566120"/>
                  <a:pt x="63563" y="591830"/>
                  <a:pt x="52754" y="624254"/>
                </a:cubicBezTo>
                <a:cubicBezTo>
                  <a:pt x="28422" y="697249"/>
                  <a:pt x="40261" y="659185"/>
                  <a:pt x="17585" y="738554"/>
                </a:cubicBezTo>
                <a:cubicBezTo>
                  <a:pt x="14654" y="762000"/>
                  <a:pt x="11915" y="785471"/>
                  <a:pt x="8792" y="808892"/>
                </a:cubicBezTo>
                <a:cubicBezTo>
                  <a:pt x="6053" y="829434"/>
                  <a:pt x="0" y="849714"/>
                  <a:pt x="0" y="870438"/>
                </a:cubicBezTo>
                <a:cubicBezTo>
                  <a:pt x="0" y="905729"/>
                  <a:pt x="2288" y="941259"/>
                  <a:pt x="8792" y="975946"/>
                </a:cubicBezTo>
                <a:cubicBezTo>
                  <a:pt x="13674" y="1001982"/>
                  <a:pt x="58049" y="1052751"/>
                  <a:pt x="70338" y="1063869"/>
                </a:cubicBezTo>
                <a:cubicBezTo>
                  <a:pt x="115141" y="1104405"/>
                  <a:pt x="156974" y="1151149"/>
                  <a:pt x="211015" y="1178169"/>
                </a:cubicBezTo>
                <a:cubicBezTo>
                  <a:pt x="252046" y="1198684"/>
                  <a:pt x="291732" y="1222145"/>
                  <a:pt x="334108" y="1239715"/>
                </a:cubicBezTo>
                <a:cubicBezTo>
                  <a:pt x="497450" y="1307442"/>
                  <a:pt x="527930" y="1314567"/>
                  <a:pt x="659423" y="1354015"/>
                </a:cubicBezTo>
                <a:cubicBezTo>
                  <a:pt x="644769" y="1368669"/>
                  <a:pt x="632893" y="1386770"/>
                  <a:pt x="615461" y="1397977"/>
                </a:cubicBezTo>
                <a:cubicBezTo>
                  <a:pt x="580659" y="1420350"/>
                  <a:pt x="473521" y="1455047"/>
                  <a:pt x="439615" y="1468315"/>
                </a:cubicBezTo>
                <a:cubicBezTo>
                  <a:pt x="362924" y="1498325"/>
                  <a:pt x="322533" y="1514016"/>
                  <a:pt x="254977" y="1556238"/>
                </a:cubicBezTo>
                <a:cubicBezTo>
                  <a:pt x="217112" y="1579904"/>
                  <a:pt x="186815" y="1602057"/>
                  <a:pt x="158261" y="1635369"/>
                </a:cubicBezTo>
                <a:cubicBezTo>
                  <a:pt x="136007" y="1661332"/>
                  <a:pt x="120917" y="1707430"/>
                  <a:pt x="105508" y="1732084"/>
                </a:cubicBezTo>
                <a:lnTo>
                  <a:pt x="61546" y="1802423"/>
                </a:lnTo>
                <a:cubicBezTo>
                  <a:pt x="58615" y="1814146"/>
                  <a:pt x="56226" y="1826018"/>
                  <a:pt x="52754" y="1837592"/>
                </a:cubicBezTo>
                <a:cubicBezTo>
                  <a:pt x="47428" y="1855346"/>
                  <a:pt x="39664" y="1872364"/>
                  <a:pt x="35169" y="1890346"/>
                </a:cubicBezTo>
                <a:lnTo>
                  <a:pt x="26377" y="1925515"/>
                </a:lnTo>
                <a:cubicBezTo>
                  <a:pt x="29308" y="1995854"/>
                  <a:pt x="30486" y="2066287"/>
                  <a:pt x="35169" y="2136531"/>
                </a:cubicBezTo>
                <a:cubicBezTo>
                  <a:pt x="36355" y="2154318"/>
                  <a:pt x="38644" y="2172269"/>
                  <a:pt x="43961" y="2189284"/>
                </a:cubicBezTo>
                <a:cubicBezTo>
                  <a:pt x="53376" y="2219413"/>
                  <a:pt x="56811" y="2254887"/>
                  <a:pt x="79131" y="2277207"/>
                </a:cubicBezTo>
                <a:cubicBezTo>
                  <a:pt x="110062" y="2308139"/>
                  <a:pt x="165843" y="2367557"/>
                  <a:pt x="202223" y="2382715"/>
                </a:cubicBezTo>
                <a:cubicBezTo>
                  <a:pt x="203970" y="2383443"/>
                  <a:pt x="382460" y="2458404"/>
                  <a:pt x="395654" y="2461846"/>
                </a:cubicBezTo>
                <a:cubicBezTo>
                  <a:pt x="463062" y="2479431"/>
                  <a:pt x="529023" y="2504008"/>
                  <a:pt x="597877" y="2514600"/>
                </a:cubicBezTo>
                <a:lnTo>
                  <a:pt x="712177" y="2532184"/>
                </a:lnTo>
                <a:cubicBezTo>
                  <a:pt x="744498" y="2537571"/>
                  <a:pt x="776488" y="2544908"/>
                  <a:pt x="808892" y="2549769"/>
                </a:cubicBezTo>
                <a:cubicBezTo>
                  <a:pt x="835138" y="2553706"/>
                  <a:pt x="861646" y="2555630"/>
                  <a:pt x="888023" y="2558561"/>
                </a:cubicBezTo>
                <a:cubicBezTo>
                  <a:pt x="923192" y="2552700"/>
                  <a:pt x="959706" y="2552252"/>
                  <a:pt x="993531" y="2540977"/>
                </a:cubicBezTo>
                <a:cubicBezTo>
                  <a:pt x="1024612" y="2530617"/>
                  <a:pt x="1023485" y="2491650"/>
                  <a:pt x="1037492" y="2470638"/>
                </a:cubicBezTo>
                <a:cubicBezTo>
                  <a:pt x="1046688" y="2456844"/>
                  <a:pt x="1063154" y="2449051"/>
                  <a:pt x="1072661" y="2435469"/>
                </a:cubicBezTo>
                <a:cubicBezTo>
                  <a:pt x="1083935" y="2419363"/>
                  <a:pt x="1089624" y="2399975"/>
                  <a:pt x="1099038" y="2382715"/>
                </a:cubicBezTo>
                <a:cubicBezTo>
                  <a:pt x="1149133" y="2290874"/>
                  <a:pt x="1100050" y="2389775"/>
                  <a:pt x="1160585" y="2286000"/>
                </a:cubicBezTo>
                <a:cubicBezTo>
                  <a:pt x="1170491" y="2269018"/>
                  <a:pt x="1179081" y="2251258"/>
                  <a:pt x="1186961" y="2233246"/>
                </a:cubicBezTo>
                <a:cubicBezTo>
                  <a:pt x="1199613" y="2204327"/>
                  <a:pt x="1222131" y="2145323"/>
                  <a:pt x="1222131" y="2145323"/>
                </a:cubicBezTo>
                <a:cubicBezTo>
                  <a:pt x="1248215" y="2014895"/>
                  <a:pt x="1222131" y="2163023"/>
                  <a:pt x="1222131" y="1863969"/>
                </a:cubicBezTo>
                <a:cubicBezTo>
                  <a:pt x="1222131" y="1765937"/>
                  <a:pt x="1191575" y="1686103"/>
                  <a:pt x="1248508" y="1617784"/>
                </a:cubicBezTo>
                <a:cubicBezTo>
                  <a:pt x="1256468" y="1608232"/>
                  <a:pt x="1264089" y="1597576"/>
                  <a:pt x="1274885" y="1591407"/>
                </a:cubicBezTo>
                <a:cubicBezTo>
                  <a:pt x="1285377" y="1585412"/>
                  <a:pt x="1298331" y="1585546"/>
                  <a:pt x="1310054" y="1582615"/>
                </a:cubicBezTo>
                <a:cubicBezTo>
                  <a:pt x="1420378" y="1587868"/>
                  <a:pt x="1465652" y="1584214"/>
                  <a:pt x="1556238" y="1600200"/>
                </a:cubicBezTo>
                <a:cubicBezTo>
                  <a:pt x="1585671" y="1605394"/>
                  <a:pt x="1614853" y="1611922"/>
                  <a:pt x="1644161" y="1617784"/>
                </a:cubicBezTo>
                <a:lnTo>
                  <a:pt x="1688123" y="1626577"/>
                </a:lnTo>
                <a:cubicBezTo>
                  <a:pt x="1754301" y="1620274"/>
                  <a:pt x="1849611" y="1628691"/>
                  <a:pt x="1916723" y="1591407"/>
                </a:cubicBezTo>
                <a:cubicBezTo>
                  <a:pt x="1929533" y="1584291"/>
                  <a:pt x="1940169" y="1573823"/>
                  <a:pt x="1951892" y="1565031"/>
                </a:cubicBezTo>
                <a:cubicBezTo>
                  <a:pt x="1954823" y="1550377"/>
                  <a:pt x="1955959" y="1535246"/>
                  <a:pt x="1960685" y="1521069"/>
                </a:cubicBezTo>
                <a:cubicBezTo>
                  <a:pt x="1964830" y="1508635"/>
                  <a:pt x="1974503" y="1498454"/>
                  <a:pt x="1978269" y="1485900"/>
                </a:cubicBezTo>
                <a:cubicBezTo>
                  <a:pt x="1983391" y="1468825"/>
                  <a:pt x="1984540" y="1450794"/>
                  <a:pt x="1987061" y="1433146"/>
                </a:cubicBezTo>
                <a:cubicBezTo>
                  <a:pt x="1998035" y="1356328"/>
                  <a:pt x="1995854" y="1378273"/>
                  <a:pt x="1995854" y="13100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013438" y="1204546"/>
            <a:ext cx="1107831" cy="1201505"/>
          </a:xfrm>
          <a:custGeom>
            <a:avLst/>
            <a:gdLst>
              <a:gd name="connsiteX0" fmla="*/ 228600 w 1107831"/>
              <a:gd name="connsiteY0" fmla="*/ 0 h 1201505"/>
              <a:gd name="connsiteX1" fmla="*/ 219808 w 1107831"/>
              <a:gd name="connsiteY1" fmla="*/ 175846 h 1201505"/>
              <a:gd name="connsiteX2" fmla="*/ 211016 w 1107831"/>
              <a:gd name="connsiteY2" fmla="*/ 202223 h 1201505"/>
              <a:gd name="connsiteX3" fmla="*/ 167054 w 1107831"/>
              <a:gd name="connsiteY3" fmla="*/ 254977 h 1201505"/>
              <a:gd name="connsiteX4" fmla="*/ 96716 w 1107831"/>
              <a:gd name="connsiteY4" fmla="*/ 307731 h 1201505"/>
              <a:gd name="connsiteX5" fmla="*/ 52754 w 1107831"/>
              <a:gd name="connsiteY5" fmla="*/ 334108 h 1201505"/>
              <a:gd name="connsiteX6" fmla="*/ 8793 w 1107831"/>
              <a:gd name="connsiteY6" fmla="*/ 386862 h 1201505"/>
              <a:gd name="connsiteX7" fmla="*/ 0 w 1107831"/>
              <a:gd name="connsiteY7" fmla="*/ 413239 h 1201505"/>
              <a:gd name="connsiteX8" fmla="*/ 35170 w 1107831"/>
              <a:gd name="connsiteY8" fmla="*/ 545123 h 1201505"/>
              <a:gd name="connsiteX9" fmla="*/ 123093 w 1107831"/>
              <a:gd name="connsiteY9" fmla="*/ 624254 h 1201505"/>
              <a:gd name="connsiteX10" fmla="*/ 237393 w 1107831"/>
              <a:gd name="connsiteY10" fmla="*/ 729762 h 1201505"/>
              <a:gd name="connsiteX11" fmla="*/ 351693 w 1107831"/>
              <a:gd name="connsiteY11" fmla="*/ 764931 h 1201505"/>
              <a:gd name="connsiteX12" fmla="*/ 413239 w 1107831"/>
              <a:gd name="connsiteY12" fmla="*/ 773723 h 1201505"/>
              <a:gd name="connsiteX13" fmla="*/ 589085 w 1107831"/>
              <a:gd name="connsiteY13" fmla="*/ 791308 h 1201505"/>
              <a:gd name="connsiteX14" fmla="*/ 650631 w 1107831"/>
              <a:gd name="connsiteY14" fmla="*/ 808892 h 1201505"/>
              <a:gd name="connsiteX15" fmla="*/ 677008 w 1107831"/>
              <a:gd name="connsiteY15" fmla="*/ 817685 h 1201505"/>
              <a:gd name="connsiteX16" fmla="*/ 720970 w 1107831"/>
              <a:gd name="connsiteY16" fmla="*/ 861646 h 1201505"/>
              <a:gd name="connsiteX17" fmla="*/ 756139 w 1107831"/>
              <a:gd name="connsiteY17" fmla="*/ 923192 h 1201505"/>
              <a:gd name="connsiteX18" fmla="*/ 773724 w 1107831"/>
              <a:gd name="connsiteY18" fmla="*/ 984739 h 1201505"/>
              <a:gd name="connsiteX19" fmla="*/ 791308 w 1107831"/>
              <a:gd name="connsiteY19" fmla="*/ 1037492 h 1201505"/>
              <a:gd name="connsiteX20" fmla="*/ 800100 w 1107831"/>
              <a:gd name="connsiteY20" fmla="*/ 1072662 h 1201505"/>
              <a:gd name="connsiteX21" fmla="*/ 835270 w 1107831"/>
              <a:gd name="connsiteY21" fmla="*/ 1151792 h 1201505"/>
              <a:gd name="connsiteX22" fmla="*/ 914400 w 1107831"/>
              <a:gd name="connsiteY22" fmla="*/ 1186962 h 1201505"/>
              <a:gd name="connsiteX23" fmla="*/ 1107831 w 1107831"/>
              <a:gd name="connsiteY23" fmla="*/ 1195754 h 120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07831" h="1201505">
                <a:moveTo>
                  <a:pt x="228600" y="0"/>
                </a:moveTo>
                <a:cubicBezTo>
                  <a:pt x="225669" y="58615"/>
                  <a:pt x="224892" y="117378"/>
                  <a:pt x="219808" y="175846"/>
                </a:cubicBezTo>
                <a:cubicBezTo>
                  <a:pt x="219005" y="185079"/>
                  <a:pt x="215161" y="193934"/>
                  <a:pt x="211016" y="202223"/>
                </a:cubicBezTo>
                <a:cubicBezTo>
                  <a:pt x="201318" y="221620"/>
                  <a:pt x="183507" y="241515"/>
                  <a:pt x="167054" y="254977"/>
                </a:cubicBezTo>
                <a:cubicBezTo>
                  <a:pt x="144371" y="273536"/>
                  <a:pt x="121847" y="292652"/>
                  <a:pt x="96716" y="307731"/>
                </a:cubicBezTo>
                <a:cubicBezTo>
                  <a:pt x="82062" y="316523"/>
                  <a:pt x="66425" y="323854"/>
                  <a:pt x="52754" y="334108"/>
                </a:cubicBezTo>
                <a:cubicBezTo>
                  <a:pt x="37196" y="345776"/>
                  <a:pt x="17730" y="368989"/>
                  <a:pt x="8793" y="386862"/>
                </a:cubicBezTo>
                <a:cubicBezTo>
                  <a:pt x="4648" y="395152"/>
                  <a:pt x="2931" y="404447"/>
                  <a:pt x="0" y="413239"/>
                </a:cubicBezTo>
                <a:cubicBezTo>
                  <a:pt x="7035" y="451928"/>
                  <a:pt x="8089" y="509015"/>
                  <a:pt x="35170" y="545123"/>
                </a:cubicBezTo>
                <a:cubicBezTo>
                  <a:pt x="55587" y="572346"/>
                  <a:pt x="100318" y="602997"/>
                  <a:pt x="123093" y="624254"/>
                </a:cubicBezTo>
                <a:cubicBezTo>
                  <a:pt x="143195" y="643016"/>
                  <a:pt x="199641" y="708789"/>
                  <a:pt x="237393" y="729762"/>
                </a:cubicBezTo>
                <a:cubicBezTo>
                  <a:pt x="264243" y="744678"/>
                  <a:pt x="326608" y="761348"/>
                  <a:pt x="351693" y="764931"/>
                </a:cubicBezTo>
                <a:cubicBezTo>
                  <a:pt x="372208" y="767862"/>
                  <a:pt x="392629" y="771554"/>
                  <a:pt x="413239" y="773723"/>
                </a:cubicBezTo>
                <a:cubicBezTo>
                  <a:pt x="685703" y="802404"/>
                  <a:pt x="387712" y="766137"/>
                  <a:pt x="589085" y="791308"/>
                </a:cubicBezTo>
                <a:cubicBezTo>
                  <a:pt x="652348" y="812395"/>
                  <a:pt x="573324" y="786804"/>
                  <a:pt x="650631" y="808892"/>
                </a:cubicBezTo>
                <a:cubicBezTo>
                  <a:pt x="659542" y="811438"/>
                  <a:pt x="668216" y="814754"/>
                  <a:pt x="677008" y="817685"/>
                </a:cubicBezTo>
                <a:cubicBezTo>
                  <a:pt x="723904" y="888028"/>
                  <a:pt x="662351" y="803027"/>
                  <a:pt x="720970" y="861646"/>
                </a:cubicBezTo>
                <a:cubicBezTo>
                  <a:pt x="732005" y="872681"/>
                  <a:pt x="750969" y="911128"/>
                  <a:pt x="756139" y="923192"/>
                </a:cubicBezTo>
                <a:cubicBezTo>
                  <a:pt x="765985" y="946166"/>
                  <a:pt x="766291" y="959962"/>
                  <a:pt x="773724" y="984739"/>
                </a:cubicBezTo>
                <a:cubicBezTo>
                  <a:pt x="779050" y="1002493"/>
                  <a:pt x="786813" y="1019510"/>
                  <a:pt x="791308" y="1037492"/>
                </a:cubicBezTo>
                <a:cubicBezTo>
                  <a:pt x="794239" y="1049215"/>
                  <a:pt x="796628" y="1061088"/>
                  <a:pt x="800100" y="1072662"/>
                </a:cubicBezTo>
                <a:cubicBezTo>
                  <a:pt x="807563" y="1097538"/>
                  <a:pt x="815078" y="1131601"/>
                  <a:pt x="835270" y="1151792"/>
                </a:cubicBezTo>
                <a:cubicBezTo>
                  <a:pt x="856171" y="1172692"/>
                  <a:pt x="888280" y="1178255"/>
                  <a:pt x="914400" y="1186962"/>
                </a:cubicBezTo>
                <a:cubicBezTo>
                  <a:pt x="993600" y="1213362"/>
                  <a:pt x="931533" y="1195754"/>
                  <a:pt x="1107831" y="11957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08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9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омб 3"/>
          <p:cNvSpPr/>
          <p:nvPr/>
        </p:nvSpPr>
        <p:spPr>
          <a:xfrm>
            <a:off x="3732903" y="2056071"/>
            <a:ext cx="1710468" cy="2580474"/>
          </a:xfrm>
          <a:prstGeom prst="diamond">
            <a:avLst/>
          </a:prstGeom>
          <a:solidFill>
            <a:srgbClr val="7030A0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омб 6"/>
          <p:cNvSpPr/>
          <p:nvPr/>
        </p:nvSpPr>
        <p:spPr>
          <a:xfrm>
            <a:off x="1353119" y="3086100"/>
            <a:ext cx="1020805" cy="1436144"/>
          </a:xfrm>
          <a:prstGeom prst="diamond">
            <a:avLst/>
          </a:prstGeom>
          <a:solidFill>
            <a:srgbClr val="7030A0"/>
          </a:solidFill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8284389" y="2933735"/>
            <a:ext cx="1020805" cy="1436144"/>
          </a:xfrm>
          <a:prstGeom prst="diamond">
            <a:avLst/>
          </a:prstGeom>
          <a:solidFill>
            <a:srgbClr val="FFFF00"/>
          </a:solidFill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53554" y="3341077"/>
            <a:ext cx="888023" cy="879231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29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tse4.mm.bing.net/th?id=OIP.COaY27Egy3CQRjY_7y3VRgHaFV&amp;pid=15.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453" y="1518788"/>
            <a:ext cx="4098716" cy="3343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funnyart.club/uploads/posts/2022-05/1653890281_6-www-funnyart-club-p-konus-kartinki-krasivo-1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186" y="1518788"/>
            <a:ext cx="3130061" cy="348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Куб 4"/>
          <p:cNvSpPr/>
          <p:nvPr/>
        </p:nvSpPr>
        <p:spPr>
          <a:xfrm>
            <a:off x="2883875" y="1963274"/>
            <a:ext cx="2593731" cy="2593731"/>
          </a:xfrm>
          <a:prstGeom prst="cub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Цилиндр 5"/>
          <p:cNvSpPr/>
          <p:nvPr/>
        </p:nvSpPr>
        <p:spPr>
          <a:xfrm>
            <a:off x="6339254" y="1839346"/>
            <a:ext cx="2022231" cy="2657902"/>
          </a:xfrm>
          <a:prstGeom prst="ca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62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atherineasquithgallery.com/uploads/posts/2021-02/1613645713_41-p-fon-dlya-prezentatsii-svitok-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34" y="0"/>
            <a:ext cx="10911254" cy="653268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4" name="Овал 3"/>
          <p:cNvSpPr/>
          <p:nvPr/>
        </p:nvSpPr>
        <p:spPr>
          <a:xfrm>
            <a:off x="2126540" y="465992"/>
            <a:ext cx="854052" cy="844062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/>
          <p:cNvSpPr/>
          <p:nvPr/>
        </p:nvSpPr>
        <p:spPr>
          <a:xfrm>
            <a:off x="2980592" y="2031024"/>
            <a:ext cx="1230923" cy="888022"/>
          </a:xfrm>
          <a:prstGeom prst="trapezoid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Блок-схема: решение 12"/>
          <p:cNvSpPr/>
          <p:nvPr/>
        </p:nvSpPr>
        <p:spPr>
          <a:xfrm>
            <a:off x="4915076" y="3189409"/>
            <a:ext cx="958362" cy="1349620"/>
          </a:xfrm>
          <a:prstGeom prst="flowChartDecision">
            <a:avLst/>
          </a:prstGeom>
          <a:solidFill>
            <a:srgbClr val="7030A0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Цилиндр 2"/>
          <p:cNvSpPr/>
          <p:nvPr/>
        </p:nvSpPr>
        <p:spPr>
          <a:xfrm>
            <a:off x="6910754" y="3976320"/>
            <a:ext cx="835269" cy="1186962"/>
          </a:xfrm>
          <a:prstGeom prst="can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8598877" y="2637692"/>
            <a:ext cx="844061" cy="975946"/>
          </a:xfrm>
          <a:prstGeom prst="triangl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 8"/>
          <p:cNvSpPr/>
          <p:nvPr/>
        </p:nvSpPr>
        <p:spPr>
          <a:xfrm>
            <a:off x="3112477" y="2936631"/>
            <a:ext cx="1996030" cy="2558561"/>
          </a:xfrm>
          <a:custGeom>
            <a:avLst/>
            <a:gdLst>
              <a:gd name="connsiteX0" fmla="*/ 123092 w 1996030"/>
              <a:gd name="connsiteY0" fmla="*/ 0 h 2558561"/>
              <a:gd name="connsiteX1" fmla="*/ 158261 w 1996030"/>
              <a:gd name="connsiteY1" fmla="*/ 96715 h 2558561"/>
              <a:gd name="connsiteX2" fmla="*/ 175846 w 1996030"/>
              <a:gd name="connsiteY2" fmla="*/ 149469 h 2558561"/>
              <a:gd name="connsiteX3" fmla="*/ 184638 w 1996030"/>
              <a:gd name="connsiteY3" fmla="*/ 184638 h 2558561"/>
              <a:gd name="connsiteX4" fmla="*/ 167054 w 1996030"/>
              <a:gd name="connsiteY4" fmla="*/ 413238 h 2558561"/>
              <a:gd name="connsiteX5" fmla="*/ 131885 w 1996030"/>
              <a:gd name="connsiteY5" fmla="*/ 483577 h 2558561"/>
              <a:gd name="connsiteX6" fmla="*/ 105508 w 1996030"/>
              <a:gd name="connsiteY6" fmla="*/ 536331 h 2558561"/>
              <a:gd name="connsiteX7" fmla="*/ 52754 w 1996030"/>
              <a:gd name="connsiteY7" fmla="*/ 624254 h 2558561"/>
              <a:gd name="connsiteX8" fmla="*/ 17585 w 1996030"/>
              <a:gd name="connsiteY8" fmla="*/ 738554 h 2558561"/>
              <a:gd name="connsiteX9" fmla="*/ 8792 w 1996030"/>
              <a:gd name="connsiteY9" fmla="*/ 808892 h 2558561"/>
              <a:gd name="connsiteX10" fmla="*/ 0 w 1996030"/>
              <a:gd name="connsiteY10" fmla="*/ 870438 h 2558561"/>
              <a:gd name="connsiteX11" fmla="*/ 8792 w 1996030"/>
              <a:gd name="connsiteY11" fmla="*/ 975946 h 2558561"/>
              <a:gd name="connsiteX12" fmla="*/ 70338 w 1996030"/>
              <a:gd name="connsiteY12" fmla="*/ 1063869 h 2558561"/>
              <a:gd name="connsiteX13" fmla="*/ 211015 w 1996030"/>
              <a:gd name="connsiteY13" fmla="*/ 1178169 h 2558561"/>
              <a:gd name="connsiteX14" fmla="*/ 334108 w 1996030"/>
              <a:gd name="connsiteY14" fmla="*/ 1239715 h 2558561"/>
              <a:gd name="connsiteX15" fmla="*/ 659423 w 1996030"/>
              <a:gd name="connsiteY15" fmla="*/ 1354015 h 2558561"/>
              <a:gd name="connsiteX16" fmla="*/ 615461 w 1996030"/>
              <a:gd name="connsiteY16" fmla="*/ 1397977 h 2558561"/>
              <a:gd name="connsiteX17" fmla="*/ 439615 w 1996030"/>
              <a:gd name="connsiteY17" fmla="*/ 1468315 h 2558561"/>
              <a:gd name="connsiteX18" fmla="*/ 254977 w 1996030"/>
              <a:gd name="connsiteY18" fmla="*/ 1556238 h 2558561"/>
              <a:gd name="connsiteX19" fmla="*/ 158261 w 1996030"/>
              <a:gd name="connsiteY19" fmla="*/ 1635369 h 2558561"/>
              <a:gd name="connsiteX20" fmla="*/ 105508 w 1996030"/>
              <a:gd name="connsiteY20" fmla="*/ 1732084 h 2558561"/>
              <a:gd name="connsiteX21" fmla="*/ 61546 w 1996030"/>
              <a:gd name="connsiteY21" fmla="*/ 1802423 h 2558561"/>
              <a:gd name="connsiteX22" fmla="*/ 52754 w 1996030"/>
              <a:gd name="connsiteY22" fmla="*/ 1837592 h 2558561"/>
              <a:gd name="connsiteX23" fmla="*/ 35169 w 1996030"/>
              <a:gd name="connsiteY23" fmla="*/ 1890346 h 2558561"/>
              <a:gd name="connsiteX24" fmla="*/ 26377 w 1996030"/>
              <a:gd name="connsiteY24" fmla="*/ 1925515 h 2558561"/>
              <a:gd name="connsiteX25" fmla="*/ 35169 w 1996030"/>
              <a:gd name="connsiteY25" fmla="*/ 2136531 h 2558561"/>
              <a:gd name="connsiteX26" fmla="*/ 43961 w 1996030"/>
              <a:gd name="connsiteY26" fmla="*/ 2189284 h 2558561"/>
              <a:gd name="connsiteX27" fmla="*/ 79131 w 1996030"/>
              <a:gd name="connsiteY27" fmla="*/ 2277207 h 2558561"/>
              <a:gd name="connsiteX28" fmla="*/ 202223 w 1996030"/>
              <a:gd name="connsiteY28" fmla="*/ 2382715 h 2558561"/>
              <a:gd name="connsiteX29" fmla="*/ 395654 w 1996030"/>
              <a:gd name="connsiteY29" fmla="*/ 2461846 h 2558561"/>
              <a:gd name="connsiteX30" fmla="*/ 597877 w 1996030"/>
              <a:gd name="connsiteY30" fmla="*/ 2514600 h 2558561"/>
              <a:gd name="connsiteX31" fmla="*/ 712177 w 1996030"/>
              <a:gd name="connsiteY31" fmla="*/ 2532184 h 2558561"/>
              <a:gd name="connsiteX32" fmla="*/ 808892 w 1996030"/>
              <a:gd name="connsiteY32" fmla="*/ 2549769 h 2558561"/>
              <a:gd name="connsiteX33" fmla="*/ 888023 w 1996030"/>
              <a:gd name="connsiteY33" fmla="*/ 2558561 h 2558561"/>
              <a:gd name="connsiteX34" fmla="*/ 993531 w 1996030"/>
              <a:gd name="connsiteY34" fmla="*/ 2540977 h 2558561"/>
              <a:gd name="connsiteX35" fmla="*/ 1037492 w 1996030"/>
              <a:gd name="connsiteY35" fmla="*/ 2470638 h 2558561"/>
              <a:gd name="connsiteX36" fmla="*/ 1072661 w 1996030"/>
              <a:gd name="connsiteY36" fmla="*/ 2435469 h 2558561"/>
              <a:gd name="connsiteX37" fmla="*/ 1099038 w 1996030"/>
              <a:gd name="connsiteY37" fmla="*/ 2382715 h 2558561"/>
              <a:gd name="connsiteX38" fmla="*/ 1160585 w 1996030"/>
              <a:gd name="connsiteY38" fmla="*/ 2286000 h 2558561"/>
              <a:gd name="connsiteX39" fmla="*/ 1186961 w 1996030"/>
              <a:gd name="connsiteY39" fmla="*/ 2233246 h 2558561"/>
              <a:gd name="connsiteX40" fmla="*/ 1222131 w 1996030"/>
              <a:gd name="connsiteY40" fmla="*/ 2145323 h 2558561"/>
              <a:gd name="connsiteX41" fmla="*/ 1222131 w 1996030"/>
              <a:gd name="connsiteY41" fmla="*/ 1863969 h 2558561"/>
              <a:gd name="connsiteX42" fmla="*/ 1248508 w 1996030"/>
              <a:gd name="connsiteY42" fmla="*/ 1617784 h 2558561"/>
              <a:gd name="connsiteX43" fmla="*/ 1274885 w 1996030"/>
              <a:gd name="connsiteY43" fmla="*/ 1591407 h 2558561"/>
              <a:gd name="connsiteX44" fmla="*/ 1310054 w 1996030"/>
              <a:gd name="connsiteY44" fmla="*/ 1582615 h 2558561"/>
              <a:gd name="connsiteX45" fmla="*/ 1556238 w 1996030"/>
              <a:gd name="connsiteY45" fmla="*/ 1600200 h 2558561"/>
              <a:gd name="connsiteX46" fmla="*/ 1644161 w 1996030"/>
              <a:gd name="connsiteY46" fmla="*/ 1617784 h 2558561"/>
              <a:gd name="connsiteX47" fmla="*/ 1688123 w 1996030"/>
              <a:gd name="connsiteY47" fmla="*/ 1626577 h 2558561"/>
              <a:gd name="connsiteX48" fmla="*/ 1916723 w 1996030"/>
              <a:gd name="connsiteY48" fmla="*/ 1591407 h 2558561"/>
              <a:gd name="connsiteX49" fmla="*/ 1951892 w 1996030"/>
              <a:gd name="connsiteY49" fmla="*/ 1565031 h 2558561"/>
              <a:gd name="connsiteX50" fmla="*/ 1960685 w 1996030"/>
              <a:gd name="connsiteY50" fmla="*/ 1521069 h 2558561"/>
              <a:gd name="connsiteX51" fmla="*/ 1978269 w 1996030"/>
              <a:gd name="connsiteY51" fmla="*/ 1485900 h 2558561"/>
              <a:gd name="connsiteX52" fmla="*/ 1987061 w 1996030"/>
              <a:gd name="connsiteY52" fmla="*/ 1433146 h 2558561"/>
              <a:gd name="connsiteX53" fmla="*/ 1995854 w 1996030"/>
              <a:gd name="connsiteY53" fmla="*/ 1310054 h 255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996030" h="2558561">
                <a:moveTo>
                  <a:pt x="123092" y="0"/>
                </a:moveTo>
                <a:cubicBezTo>
                  <a:pt x="147566" y="61182"/>
                  <a:pt x="135681" y="28975"/>
                  <a:pt x="158261" y="96715"/>
                </a:cubicBezTo>
                <a:lnTo>
                  <a:pt x="175846" y="149469"/>
                </a:lnTo>
                <a:lnTo>
                  <a:pt x="184638" y="184638"/>
                </a:lnTo>
                <a:cubicBezTo>
                  <a:pt x="178777" y="260838"/>
                  <a:pt x="174918" y="337219"/>
                  <a:pt x="167054" y="413238"/>
                </a:cubicBezTo>
                <a:cubicBezTo>
                  <a:pt x="164581" y="437147"/>
                  <a:pt x="141411" y="466112"/>
                  <a:pt x="131885" y="483577"/>
                </a:cubicBezTo>
                <a:cubicBezTo>
                  <a:pt x="122471" y="500837"/>
                  <a:pt x="115147" y="519196"/>
                  <a:pt x="105508" y="536331"/>
                </a:cubicBezTo>
                <a:cubicBezTo>
                  <a:pt x="88752" y="566120"/>
                  <a:pt x="63563" y="591830"/>
                  <a:pt x="52754" y="624254"/>
                </a:cubicBezTo>
                <a:cubicBezTo>
                  <a:pt x="28422" y="697249"/>
                  <a:pt x="40261" y="659185"/>
                  <a:pt x="17585" y="738554"/>
                </a:cubicBezTo>
                <a:cubicBezTo>
                  <a:pt x="14654" y="762000"/>
                  <a:pt x="11915" y="785471"/>
                  <a:pt x="8792" y="808892"/>
                </a:cubicBezTo>
                <a:cubicBezTo>
                  <a:pt x="6053" y="829434"/>
                  <a:pt x="0" y="849714"/>
                  <a:pt x="0" y="870438"/>
                </a:cubicBezTo>
                <a:cubicBezTo>
                  <a:pt x="0" y="905729"/>
                  <a:pt x="2288" y="941259"/>
                  <a:pt x="8792" y="975946"/>
                </a:cubicBezTo>
                <a:cubicBezTo>
                  <a:pt x="13674" y="1001982"/>
                  <a:pt x="58049" y="1052751"/>
                  <a:pt x="70338" y="1063869"/>
                </a:cubicBezTo>
                <a:cubicBezTo>
                  <a:pt x="115141" y="1104405"/>
                  <a:pt x="156974" y="1151149"/>
                  <a:pt x="211015" y="1178169"/>
                </a:cubicBezTo>
                <a:cubicBezTo>
                  <a:pt x="252046" y="1198684"/>
                  <a:pt x="291732" y="1222145"/>
                  <a:pt x="334108" y="1239715"/>
                </a:cubicBezTo>
                <a:cubicBezTo>
                  <a:pt x="497450" y="1307442"/>
                  <a:pt x="527930" y="1314567"/>
                  <a:pt x="659423" y="1354015"/>
                </a:cubicBezTo>
                <a:cubicBezTo>
                  <a:pt x="644769" y="1368669"/>
                  <a:pt x="632893" y="1386770"/>
                  <a:pt x="615461" y="1397977"/>
                </a:cubicBezTo>
                <a:cubicBezTo>
                  <a:pt x="580659" y="1420350"/>
                  <a:pt x="473521" y="1455047"/>
                  <a:pt x="439615" y="1468315"/>
                </a:cubicBezTo>
                <a:cubicBezTo>
                  <a:pt x="362924" y="1498325"/>
                  <a:pt x="322533" y="1514016"/>
                  <a:pt x="254977" y="1556238"/>
                </a:cubicBezTo>
                <a:cubicBezTo>
                  <a:pt x="217112" y="1579904"/>
                  <a:pt x="186815" y="1602057"/>
                  <a:pt x="158261" y="1635369"/>
                </a:cubicBezTo>
                <a:cubicBezTo>
                  <a:pt x="136007" y="1661332"/>
                  <a:pt x="120917" y="1707430"/>
                  <a:pt x="105508" y="1732084"/>
                </a:cubicBezTo>
                <a:lnTo>
                  <a:pt x="61546" y="1802423"/>
                </a:lnTo>
                <a:cubicBezTo>
                  <a:pt x="58615" y="1814146"/>
                  <a:pt x="56226" y="1826018"/>
                  <a:pt x="52754" y="1837592"/>
                </a:cubicBezTo>
                <a:cubicBezTo>
                  <a:pt x="47428" y="1855346"/>
                  <a:pt x="39664" y="1872364"/>
                  <a:pt x="35169" y="1890346"/>
                </a:cubicBezTo>
                <a:lnTo>
                  <a:pt x="26377" y="1925515"/>
                </a:lnTo>
                <a:cubicBezTo>
                  <a:pt x="29308" y="1995854"/>
                  <a:pt x="30486" y="2066287"/>
                  <a:pt x="35169" y="2136531"/>
                </a:cubicBezTo>
                <a:cubicBezTo>
                  <a:pt x="36355" y="2154318"/>
                  <a:pt x="38644" y="2172269"/>
                  <a:pt x="43961" y="2189284"/>
                </a:cubicBezTo>
                <a:cubicBezTo>
                  <a:pt x="53376" y="2219413"/>
                  <a:pt x="56811" y="2254887"/>
                  <a:pt x="79131" y="2277207"/>
                </a:cubicBezTo>
                <a:cubicBezTo>
                  <a:pt x="110062" y="2308139"/>
                  <a:pt x="165843" y="2367557"/>
                  <a:pt x="202223" y="2382715"/>
                </a:cubicBezTo>
                <a:cubicBezTo>
                  <a:pt x="203970" y="2383443"/>
                  <a:pt x="382460" y="2458404"/>
                  <a:pt x="395654" y="2461846"/>
                </a:cubicBezTo>
                <a:cubicBezTo>
                  <a:pt x="463062" y="2479431"/>
                  <a:pt x="529023" y="2504008"/>
                  <a:pt x="597877" y="2514600"/>
                </a:cubicBezTo>
                <a:lnTo>
                  <a:pt x="712177" y="2532184"/>
                </a:lnTo>
                <a:cubicBezTo>
                  <a:pt x="744498" y="2537571"/>
                  <a:pt x="776488" y="2544908"/>
                  <a:pt x="808892" y="2549769"/>
                </a:cubicBezTo>
                <a:cubicBezTo>
                  <a:pt x="835138" y="2553706"/>
                  <a:pt x="861646" y="2555630"/>
                  <a:pt x="888023" y="2558561"/>
                </a:cubicBezTo>
                <a:cubicBezTo>
                  <a:pt x="923192" y="2552700"/>
                  <a:pt x="959706" y="2552252"/>
                  <a:pt x="993531" y="2540977"/>
                </a:cubicBezTo>
                <a:cubicBezTo>
                  <a:pt x="1024612" y="2530617"/>
                  <a:pt x="1023485" y="2491650"/>
                  <a:pt x="1037492" y="2470638"/>
                </a:cubicBezTo>
                <a:cubicBezTo>
                  <a:pt x="1046688" y="2456844"/>
                  <a:pt x="1063154" y="2449051"/>
                  <a:pt x="1072661" y="2435469"/>
                </a:cubicBezTo>
                <a:cubicBezTo>
                  <a:pt x="1083935" y="2419363"/>
                  <a:pt x="1089624" y="2399975"/>
                  <a:pt x="1099038" y="2382715"/>
                </a:cubicBezTo>
                <a:cubicBezTo>
                  <a:pt x="1149133" y="2290874"/>
                  <a:pt x="1100050" y="2389775"/>
                  <a:pt x="1160585" y="2286000"/>
                </a:cubicBezTo>
                <a:cubicBezTo>
                  <a:pt x="1170491" y="2269018"/>
                  <a:pt x="1179081" y="2251258"/>
                  <a:pt x="1186961" y="2233246"/>
                </a:cubicBezTo>
                <a:cubicBezTo>
                  <a:pt x="1199613" y="2204327"/>
                  <a:pt x="1222131" y="2145323"/>
                  <a:pt x="1222131" y="2145323"/>
                </a:cubicBezTo>
                <a:cubicBezTo>
                  <a:pt x="1248215" y="2014895"/>
                  <a:pt x="1222131" y="2163023"/>
                  <a:pt x="1222131" y="1863969"/>
                </a:cubicBezTo>
                <a:cubicBezTo>
                  <a:pt x="1222131" y="1765937"/>
                  <a:pt x="1191575" y="1686103"/>
                  <a:pt x="1248508" y="1617784"/>
                </a:cubicBezTo>
                <a:cubicBezTo>
                  <a:pt x="1256468" y="1608232"/>
                  <a:pt x="1264089" y="1597576"/>
                  <a:pt x="1274885" y="1591407"/>
                </a:cubicBezTo>
                <a:cubicBezTo>
                  <a:pt x="1285377" y="1585412"/>
                  <a:pt x="1298331" y="1585546"/>
                  <a:pt x="1310054" y="1582615"/>
                </a:cubicBezTo>
                <a:cubicBezTo>
                  <a:pt x="1420378" y="1587868"/>
                  <a:pt x="1465652" y="1584214"/>
                  <a:pt x="1556238" y="1600200"/>
                </a:cubicBezTo>
                <a:cubicBezTo>
                  <a:pt x="1585671" y="1605394"/>
                  <a:pt x="1614853" y="1611922"/>
                  <a:pt x="1644161" y="1617784"/>
                </a:cubicBezTo>
                <a:lnTo>
                  <a:pt x="1688123" y="1626577"/>
                </a:lnTo>
                <a:cubicBezTo>
                  <a:pt x="1754301" y="1620274"/>
                  <a:pt x="1849611" y="1628691"/>
                  <a:pt x="1916723" y="1591407"/>
                </a:cubicBezTo>
                <a:cubicBezTo>
                  <a:pt x="1929533" y="1584291"/>
                  <a:pt x="1940169" y="1573823"/>
                  <a:pt x="1951892" y="1565031"/>
                </a:cubicBezTo>
                <a:cubicBezTo>
                  <a:pt x="1954823" y="1550377"/>
                  <a:pt x="1955959" y="1535246"/>
                  <a:pt x="1960685" y="1521069"/>
                </a:cubicBezTo>
                <a:cubicBezTo>
                  <a:pt x="1964830" y="1508635"/>
                  <a:pt x="1974503" y="1498454"/>
                  <a:pt x="1978269" y="1485900"/>
                </a:cubicBezTo>
                <a:cubicBezTo>
                  <a:pt x="1983391" y="1468825"/>
                  <a:pt x="1984540" y="1450794"/>
                  <a:pt x="1987061" y="1433146"/>
                </a:cubicBezTo>
                <a:cubicBezTo>
                  <a:pt x="1998035" y="1356328"/>
                  <a:pt x="1995854" y="1378273"/>
                  <a:pt x="1995854" y="13100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5710691" y="3613638"/>
            <a:ext cx="1512277" cy="2178283"/>
          </a:xfrm>
          <a:custGeom>
            <a:avLst/>
            <a:gdLst>
              <a:gd name="connsiteX0" fmla="*/ 0 w 1512277"/>
              <a:gd name="connsiteY0" fmla="*/ 15375 h 2178283"/>
              <a:gd name="connsiteX1" fmla="*/ 290146 w 1512277"/>
              <a:gd name="connsiteY1" fmla="*/ 24167 h 2178283"/>
              <a:gd name="connsiteX2" fmla="*/ 360485 w 1512277"/>
              <a:gd name="connsiteY2" fmla="*/ 50544 h 2178283"/>
              <a:gd name="connsiteX3" fmla="*/ 430823 w 1512277"/>
              <a:gd name="connsiteY3" fmla="*/ 94506 h 2178283"/>
              <a:gd name="connsiteX4" fmla="*/ 474785 w 1512277"/>
              <a:gd name="connsiteY4" fmla="*/ 173637 h 2178283"/>
              <a:gd name="connsiteX5" fmla="*/ 501162 w 1512277"/>
              <a:gd name="connsiteY5" fmla="*/ 226390 h 2178283"/>
              <a:gd name="connsiteX6" fmla="*/ 518746 w 1512277"/>
              <a:gd name="connsiteY6" fmla="*/ 384652 h 2178283"/>
              <a:gd name="connsiteX7" fmla="*/ 509954 w 1512277"/>
              <a:gd name="connsiteY7" fmla="*/ 507744 h 2178283"/>
              <a:gd name="connsiteX8" fmla="*/ 492369 w 1512277"/>
              <a:gd name="connsiteY8" fmla="*/ 551706 h 2178283"/>
              <a:gd name="connsiteX9" fmla="*/ 465992 w 1512277"/>
              <a:gd name="connsiteY9" fmla="*/ 639629 h 2178283"/>
              <a:gd name="connsiteX10" fmla="*/ 448408 w 1512277"/>
              <a:gd name="connsiteY10" fmla="*/ 666006 h 2178283"/>
              <a:gd name="connsiteX11" fmla="*/ 413238 w 1512277"/>
              <a:gd name="connsiteY11" fmla="*/ 753929 h 2178283"/>
              <a:gd name="connsiteX12" fmla="*/ 378069 w 1512277"/>
              <a:gd name="connsiteY12" fmla="*/ 824267 h 2178283"/>
              <a:gd name="connsiteX13" fmla="*/ 334108 w 1512277"/>
              <a:gd name="connsiteY13" fmla="*/ 903398 h 2178283"/>
              <a:gd name="connsiteX14" fmla="*/ 325315 w 1512277"/>
              <a:gd name="connsiteY14" fmla="*/ 947360 h 2178283"/>
              <a:gd name="connsiteX15" fmla="*/ 307731 w 1512277"/>
              <a:gd name="connsiteY15" fmla="*/ 973737 h 2178283"/>
              <a:gd name="connsiteX16" fmla="*/ 290146 w 1512277"/>
              <a:gd name="connsiteY16" fmla="*/ 1044075 h 2178283"/>
              <a:gd name="connsiteX17" fmla="*/ 263769 w 1512277"/>
              <a:gd name="connsiteY17" fmla="*/ 1123206 h 2178283"/>
              <a:gd name="connsiteX18" fmla="*/ 281354 w 1512277"/>
              <a:gd name="connsiteY18" fmla="*/ 1474898 h 2178283"/>
              <a:gd name="connsiteX19" fmla="*/ 316523 w 1512277"/>
              <a:gd name="connsiteY19" fmla="*/ 1554029 h 2178283"/>
              <a:gd name="connsiteX20" fmla="*/ 334108 w 1512277"/>
              <a:gd name="connsiteY20" fmla="*/ 1589198 h 2178283"/>
              <a:gd name="connsiteX21" fmla="*/ 386862 w 1512277"/>
              <a:gd name="connsiteY21" fmla="*/ 1624367 h 2178283"/>
              <a:gd name="connsiteX22" fmla="*/ 430823 w 1512277"/>
              <a:gd name="connsiteY22" fmla="*/ 1659537 h 2178283"/>
              <a:gd name="connsiteX23" fmla="*/ 527538 w 1512277"/>
              <a:gd name="connsiteY23" fmla="*/ 1712290 h 2178283"/>
              <a:gd name="connsiteX24" fmla="*/ 650631 w 1512277"/>
              <a:gd name="connsiteY24" fmla="*/ 1791421 h 2178283"/>
              <a:gd name="connsiteX25" fmla="*/ 685800 w 1512277"/>
              <a:gd name="connsiteY25" fmla="*/ 1809006 h 2178283"/>
              <a:gd name="connsiteX26" fmla="*/ 738554 w 1512277"/>
              <a:gd name="connsiteY26" fmla="*/ 1844175 h 2178283"/>
              <a:gd name="connsiteX27" fmla="*/ 764931 w 1512277"/>
              <a:gd name="connsiteY27" fmla="*/ 1949683 h 2178283"/>
              <a:gd name="connsiteX28" fmla="*/ 773723 w 1512277"/>
              <a:gd name="connsiteY28" fmla="*/ 2028813 h 2178283"/>
              <a:gd name="connsiteX29" fmla="*/ 791308 w 1512277"/>
              <a:gd name="connsiteY29" fmla="*/ 2081567 h 2178283"/>
              <a:gd name="connsiteX30" fmla="*/ 861646 w 1512277"/>
              <a:gd name="connsiteY30" fmla="*/ 2134321 h 2178283"/>
              <a:gd name="connsiteX31" fmla="*/ 905608 w 1512277"/>
              <a:gd name="connsiteY31" fmla="*/ 2143113 h 2178283"/>
              <a:gd name="connsiteX32" fmla="*/ 958362 w 1512277"/>
              <a:gd name="connsiteY32" fmla="*/ 2160698 h 2178283"/>
              <a:gd name="connsiteX33" fmla="*/ 1090246 w 1512277"/>
              <a:gd name="connsiteY33" fmla="*/ 2178283 h 2178283"/>
              <a:gd name="connsiteX34" fmla="*/ 1310054 w 1512277"/>
              <a:gd name="connsiteY34" fmla="*/ 2169490 h 2178283"/>
              <a:gd name="connsiteX35" fmla="*/ 1345223 w 1512277"/>
              <a:gd name="connsiteY35" fmla="*/ 2160698 h 2178283"/>
              <a:gd name="connsiteX36" fmla="*/ 1362808 w 1512277"/>
              <a:gd name="connsiteY36" fmla="*/ 2134321 h 2178283"/>
              <a:gd name="connsiteX37" fmla="*/ 1424354 w 1512277"/>
              <a:gd name="connsiteY37" fmla="*/ 2090360 h 2178283"/>
              <a:gd name="connsiteX38" fmla="*/ 1459523 w 1512277"/>
              <a:gd name="connsiteY38" fmla="*/ 2037606 h 2178283"/>
              <a:gd name="connsiteX39" fmla="*/ 1485900 w 1512277"/>
              <a:gd name="connsiteY39" fmla="*/ 1984852 h 2178283"/>
              <a:gd name="connsiteX40" fmla="*/ 1494692 w 1512277"/>
              <a:gd name="connsiteY40" fmla="*/ 1809006 h 2178283"/>
              <a:gd name="connsiteX41" fmla="*/ 1503485 w 1512277"/>
              <a:gd name="connsiteY41" fmla="*/ 1650744 h 2178283"/>
              <a:gd name="connsiteX42" fmla="*/ 1512277 w 1512277"/>
              <a:gd name="connsiteY42" fmla="*/ 1597990 h 2178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512277" h="2178283">
                <a:moveTo>
                  <a:pt x="0" y="15375"/>
                </a:moveTo>
                <a:cubicBezTo>
                  <a:pt x="115194" y="-7663"/>
                  <a:pt x="81031" y="-4876"/>
                  <a:pt x="290146" y="24167"/>
                </a:cubicBezTo>
                <a:cubicBezTo>
                  <a:pt x="314949" y="27612"/>
                  <a:pt x="337371" y="40913"/>
                  <a:pt x="360485" y="50544"/>
                </a:cubicBezTo>
                <a:cubicBezTo>
                  <a:pt x="381462" y="59285"/>
                  <a:pt x="415689" y="77480"/>
                  <a:pt x="430823" y="94506"/>
                </a:cubicBezTo>
                <a:cubicBezTo>
                  <a:pt x="481220" y="151203"/>
                  <a:pt x="454885" y="128863"/>
                  <a:pt x="474785" y="173637"/>
                </a:cubicBezTo>
                <a:cubicBezTo>
                  <a:pt x="482770" y="191602"/>
                  <a:pt x="492370" y="208806"/>
                  <a:pt x="501162" y="226390"/>
                </a:cubicBezTo>
                <a:cubicBezTo>
                  <a:pt x="507702" y="272173"/>
                  <a:pt x="518746" y="341979"/>
                  <a:pt x="518746" y="384652"/>
                </a:cubicBezTo>
                <a:cubicBezTo>
                  <a:pt x="518746" y="425787"/>
                  <a:pt x="516370" y="467112"/>
                  <a:pt x="509954" y="507744"/>
                </a:cubicBezTo>
                <a:cubicBezTo>
                  <a:pt x="507492" y="523334"/>
                  <a:pt x="498231" y="537052"/>
                  <a:pt x="492369" y="551706"/>
                </a:cubicBezTo>
                <a:cubicBezTo>
                  <a:pt x="484132" y="592891"/>
                  <a:pt x="485272" y="601069"/>
                  <a:pt x="465992" y="639629"/>
                </a:cubicBezTo>
                <a:cubicBezTo>
                  <a:pt x="461266" y="649080"/>
                  <a:pt x="452836" y="656412"/>
                  <a:pt x="448408" y="666006"/>
                </a:cubicBezTo>
                <a:cubicBezTo>
                  <a:pt x="435180" y="694666"/>
                  <a:pt x="427354" y="725696"/>
                  <a:pt x="413238" y="753929"/>
                </a:cubicBezTo>
                <a:cubicBezTo>
                  <a:pt x="401515" y="777375"/>
                  <a:pt x="391556" y="801789"/>
                  <a:pt x="378069" y="824267"/>
                </a:cubicBezTo>
                <a:cubicBezTo>
                  <a:pt x="344949" y="879468"/>
                  <a:pt x="359334" y="852944"/>
                  <a:pt x="334108" y="903398"/>
                </a:cubicBezTo>
                <a:cubicBezTo>
                  <a:pt x="331177" y="918052"/>
                  <a:pt x="330562" y="933367"/>
                  <a:pt x="325315" y="947360"/>
                </a:cubicBezTo>
                <a:cubicBezTo>
                  <a:pt x="321605" y="957254"/>
                  <a:pt x="311342" y="963806"/>
                  <a:pt x="307731" y="973737"/>
                </a:cubicBezTo>
                <a:cubicBezTo>
                  <a:pt x="299472" y="996450"/>
                  <a:pt x="299121" y="1021636"/>
                  <a:pt x="290146" y="1044075"/>
                </a:cubicBezTo>
                <a:cubicBezTo>
                  <a:pt x="268074" y="1099257"/>
                  <a:pt x="276390" y="1072726"/>
                  <a:pt x="263769" y="1123206"/>
                </a:cubicBezTo>
                <a:cubicBezTo>
                  <a:pt x="269631" y="1240437"/>
                  <a:pt x="271186" y="1357962"/>
                  <a:pt x="281354" y="1474898"/>
                </a:cubicBezTo>
                <a:cubicBezTo>
                  <a:pt x="285290" y="1520166"/>
                  <a:pt x="298341" y="1522212"/>
                  <a:pt x="316523" y="1554029"/>
                </a:cubicBezTo>
                <a:cubicBezTo>
                  <a:pt x="323026" y="1565409"/>
                  <a:pt x="324840" y="1579930"/>
                  <a:pt x="334108" y="1589198"/>
                </a:cubicBezTo>
                <a:cubicBezTo>
                  <a:pt x="349052" y="1604142"/>
                  <a:pt x="369770" y="1611936"/>
                  <a:pt x="386862" y="1624367"/>
                </a:cubicBezTo>
                <a:cubicBezTo>
                  <a:pt x="402039" y="1635405"/>
                  <a:pt x="415449" y="1648775"/>
                  <a:pt x="430823" y="1659537"/>
                </a:cubicBezTo>
                <a:cubicBezTo>
                  <a:pt x="489944" y="1700922"/>
                  <a:pt x="461455" y="1672640"/>
                  <a:pt x="527538" y="1712290"/>
                </a:cubicBezTo>
                <a:cubicBezTo>
                  <a:pt x="640736" y="1780209"/>
                  <a:pt x="431926" y="1682066"/>
                  <a:pt x="650631" y="1791421"/>
                </a:cubicBezTo>
                <a:cubicBezTo>
                  <a:pt x="662354" y="1797283"/>
                  <a:pt x="675135" y="1801388"/>
                  <a:pt x="685800" y="1809006"/>
                </a:cubicBezTo>
                <a:cubicBezTo>
                  <a:pt x="743426" y="1850168"/>
                  <a:pt x="681974" y="1825316"/>
                  <a:pt x="738554" y="1844175"/>
                </a:cubicBezTo>
                <a:cubicBezTo>
                  <a:pt x="757671" y="1901527"/>
                  <a:pt x="757038" y="1890489"/>
                  <a:pt x="764931" y="1949683"/>
                </a:cubicBezTo>
                <a:cubicBezTo>
                  <a:pt x="768439" y="1975989"/>
                  <a:pt x="768518" y="2002789"/>
                  <a:pt x="773723" y="2028813"/>
                </a:cubicBezTo>
                <a:cubicBezTo>
                  <a:pt x="777358" y="2046989"/>
                  <a:pt x="778201" y="2068460"/>
                  <a:pt x="791308" y="2081567"/>
                </a:cubicBezTo>
                <a:cubicBezTo>
                  <a:pt x="816520" y="2106779"/>
                  <a:pt x="825231" y="2119755"/>
                  <a:pt x="861646" y="2134321"/>
                </a:cubicBezTo>
                <a:cubicBezTo>
                  <a:pt x="875521" y="2139871"/>
                  <a:pt x="891190" y="2139181"/>
                  <a:pt x="905608" y="2143113"/>
                </a:cubicBezTo>
                <a:cubicBezTo>
                  <a:pt x="923491" y="2147990"/>
                  <a:pt x="940380" y="2156202"/>
                  <a:pt x="958362" y="2160698"/>
                </a:cubicBezTo>
                <a:cubicBezTo>
                  <a:pt x="989929" y="2168590"/>
                  <a:pt x="1063909" y="2175356"/>
                  <a:pt x="1090246" y="2178283"/>
                </a:cubicBezTo>
                <a:cubicBezTo>
                  <a:pt x="1163515" y="2175352"/>
                  <a:pt x="1236900" y="2174535"/>
                  <a:pt x="1310054" y="2169490"/>
                </a:cubicBezTo>
                <a:cubicBezTo>
                  <a:pt x="1322109" y="2168659"/>
                  <a:pt x="1335169" y="2167401"/>
                  <a:pt x="1345223" y="2160698"/>
                </a:cubicBezTo>
                <a:cubicBezTo>
                  <a:pt x="1354015" y="2154836"/>
                  <a:pt x="1355336" y="2141793"/>
                  <a:pt x="1362808" y="2134321"/>
                </a:cubicBezTo>
                <a:cubicBezTo>
                  <a:pt x="1373717" y="2123412"/>
                  <a:pt x="1409374" y="2100346"/>
                  <a:pt x="1424354" y="2090360"/>
                </a:cubicBezTo>
                <a:cubicBezTo>
                  <a:pt x="1436077" y="2072775"/>
                  <a:pt x="1452840" y="2057656"/>
                  <a:pt x="1459523" y="2037606"/>
                </a:cubicBezTo>
                <a:cubicBezTo>
                  <a:pt x="1471657" y="2001204"/>
                  <a:pt x="1463174" y="2018940"/>
                  <a:pt x="1485900" y="1984852"/>
                </a:cubicBezTo>
                <a:cubicBezTo>
                  <a:pt x="1488831" y="1926237"/>
                  <a:pt x="1491607" y="1867613"/>
                  <a:pt x="1494692" y="1809006"/>
                </a:cubicBezTo>
                <a:cubicBezTo>
                  <a:pt x="1497469" y="1756244"/>
                  <a:pt x="1499097" y="1703397"/>
                  <a:pt x="1503485" y="1650744"/>
                </a:cubicBezTo>
                <a:cubicBezTo>
                  <a:pt x="1504965" y="1632978"/>
                  <a:pt x="1512277" y="1597990"/>
                  <a:pt x="1512277" y="1597990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7746023" y="3657600"/>
            <a:ext cx="1600200" cy="1099038"/>
          </a:xfrm>
          <a:custGeom>
            <a:avLst/>
            <a:gdLst>
              <a:gd name="connsiteX0" fmla="*/ 0 w 1600200"/>
              <a:gd name="connsiteY0" fmla="*/ 791308 h 1099038"/>
              <a:gd name="connsiteX1" fmla="*/ 43962 w 1600200"/>
              <a:gd name="connsiteY1" fmla="*/ 870438 h 1099038"/>
              <a:gd name="connsiteX2" fmla="*/ 79131 w 1600200"/>
              <a:gd name="connsiteY2" fmla="*/ 879231 h 1099038"/>
              <a:gd name="connsiteX3" fmla="*/ 123092 w 1600200"/>
              <a:gd name="connsiteY3" fmla="*/ 914400 h 1099038"/>
              <a:gd name="connsiteX4" fmla="*/ 158262 w 1600200"/>
              <a:gd name="connsiteY4" fmla="*/ 931985 h 1099038"/>
              <a:gd name="connsiteX5" fmla="*/ 184639 w 1600200"/>
              <a:gd name="connsiteY5" fmla="*/ 949569 h 1099038"/>
              <a:gd name="connsiteX6" fmla="*/ 237392 w 1600200"/>
              <a:gd name="connsiteY6" fmla="*/ 993531 h 1099038"/>
              <a:gd name="connsiteX7" fmla="*/ 298939 w 1600200"/>
              <a:gd name="connsiteY7" fmla="*/ 1019908 h 1099038"/>
              <a:gd name="connsiteX8" fmla="*/ 360485 w 1600200"/>
              <a:gd name="connsiteY8" fmla="*/ 1055077 h 1099038"/>
              <a:gd name="connsiteX9" fmla="*/ 386862 w 1600200"/>
              <a:gd name="connsiteY9" fmla="*/ 1063869 h 1099038"/>
              <a:gd name="connsiteX10" fmla="*/ 509954 w 1600200"/>
              <a:gd name="connsiteY10" fmla="*/ 1090246 h 1099038"/>
              <a:gd name="connsiteX11" fmla="*/ 606669 w 1600200"/>
              <a:gd name="connsiteY11" fmla="*/ 1099038 h 1099038"/>
              <a:gd name="connsiteX12" fmla="*/ 729762 w 1600200"/>
              <a:gd name="connsiteY12" fmla="*/ 1090246 h 1099038"/>
              <a:gd name="connsiteX13" fmla="*/ 782515 w 1600200"/>
              <a:gd name="connsiteY13" fmla="*/ 1072662 h 1099038"/>
              <a:gd name="connsiteX14" fmla="*/ 879231 w 1600200"/>
              <a:gd name="connsiteY14" fmla="*/ 1028700 h 1099038"/>
              <a:gd name="connsiteX15" fmla="*/ 923192 w 1600200"/>
              <a:gd name="connsiteY15" fmla="*/ 1002323 h 1099038"/>
              <a:gd name="connsiteX16" fmla="*/ 967154 w 1600200"/>
              <a:gd name="connsiteY16" fmla="*/ 984738 h 1099038"/>
              <a:gd name="connsiteX17" fmla="*/ 993531 w 1600200"/>
              <a:gd name="connsiteY17" fmla="*/ 958362 h 1099038"/>
              <a:gd name="connsiteX18" fmla="*/ 1002323 w 1600200"/>
              <a:gd name="connsiteY18" fmla="*/ 923192 h 1099038"/>
              <a:gd name="connsiteX19" fmla="*/ 1019908 w 1600200"/>
              <a:gd name="connsiteY19" fmla="*/ 888023 h 1099038"/>
              <a:gd name="connsiteX20" fmla="*/ 1028700 w 1600200"/>
              <a:gd name="connsiteY20" fmla="*/ 729762 h 1099038"/>
              <a:gd name="connsiteX21" fmla="*/ 1011115 w 1600200"/>
              <a:gd name="connsiteY21" fmla="*/ 677008 h 1099038"/>
              <a:gd name="connsiteX22" fmla="*/ 993531 w 1600200"/>
              <a:gd name="connsiteY22" fmla="*/ 580292 h 1099038"/>
              <a:gd name="connsiteX23" fmla="*/ 984739 w 1600200"/>
              <a:gd name="connsiteY23" fmla="*/ 527538 h 1099038"/>
              <a:gd name="connsiteX24" fmla="*/ 1019908 w 1600200"/>
              <a:gd name="connsiteY24" fmla="*/ 465992 h 1099038"/>
              <a:gd name="connsiteX25" fmla="*/ 1072662 w 1600200"/>
              <a:gd name="connsiteY25" fmla="*/ 448408 h 1099038"/>
              <a:gd name="connsiteX26" fmla="*/ 1178169 w 1600200"/>
              <a:gd name="connsiteY26" fmla="*/ 457200 h 1099038"/>
              <a:gd name="connsiteX27" fmla="*/ 1239715 w 1600200"/>
              <a:gd name="connsiteY27" fmla="*/ 474785 h 1099038"/>
              <a:gd name="connsiteX28" fmla="*/ 1310054 w 1600200"/>
              <a:gd name="connsiteY28" fmla="*/ 492369 h 1099038"/>
              <a:gd name="connsiteX29" fmla="*/ 1389185 w 1600200"/>
              <a:gd name="connsiteY29" fmla="*/ 518746 h 1099038"/>
              <a:gd name="connsiteX30" fmla="*/ 1477108 w 1600200"/>
              <a:gd name="connsiteY30" fmla="*/ 509954 h 1099038"/>
              <a:gd name="connsiteX31" fmla="*/ 1538654 w 1600200"/>
              <a:gd name="connsiteY31" fmla="*/ 465992 h 1099038"/>
              <a:gd name="connsiteX32" fmla="*/ 1565031 w 1600200"/>
              <a:gd name="connsiteY32" fmla="*/ 457200 h 1099038"/>
              <a:gd name="connsiteX33" fmla="*/ 1591408 w 1600200"/>
              <a:gd name="connsiteY33" fmla="*/ 378069 h 1099038"/>
              <a:gd name="connsiteX34" fmla="*/ 1600200 w 1600200"/>
              <a:gd name="connsiteY34" fmla="*/ 351692 h 1099038"/>
              <a:gd name="connsiteX35" fmla="*/ 1582615 w 1600200"/>
              <a:gd name="connsiteY35" fmla="*/ 140677 h 1099038"/>
              <a:gd name="connsiteX36" fmla="*/ 1573823 w 1600200"/>
              <a:gd name="connsiteY36" fmla="*/ 114300 h 1099038"/>
              <a:gd name="connsiteX37" fmla="*/ 1565031 w 1600200"/>
              <a:gd name="connsiteY37" fmla="*/ 61546 h 1099038"/>
              <a:gd name="connsiteX38" fmla="*/ 1547446 w 1600200"/>
              <a:gd name="connsiteY38" fmla="*/ 0 h 109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600200" h="1099038">
                <a:moveTo>
                  <a:pt x="0" y="791308"/>
                </a:moveTo>
                <a:cubicBezTo>
                  <a:pt x="14654" y="817685"/>
                  <a:pt x="23777" y="848010"/>
                  <a:pt x="43962" y="870438"/>
                </a:cubicBezTo>
                <a:cubicBezTo>
                  <a:pt x="52046" y="879420"/>
                  <a:pt x="68568" y="873362"/>
                  <a:pt x="79131" y="879231"/>
                </a:cubicBezTo>
                <a:cubicBezTo>
                  <a:pt x="95535" y="888345"/>
                  <a:pt x="107478" y="903991"/>
                  <a:pt x="123092" y="914400"/>
                </a:cubicBezTo>
                <a:cubicBezTo>
                  <a:pt x="133998" y="921671"/>
                  <a:pt x="146882" y="925482"/>
                  <a:pt x="158262" y="931985"/>
                </a:cubicBezTo>
                <a:cubicBezTo>
                  <a:pt x="167437" y="937228"/>
                  <a:pt x="176521" y="942804"/>
                  <a:pt x="184639" y="949569"/>
                </a:cubicBezTo>
                <a:cubicBezTo>
                  <a:pt x="224314" y="982632"/>
                  <a:pt x="195717" y="969717"/>
                  <a:pt x="237392" y="993531"/>
                </a:cubicBezTo>
                <a:cubicBezTo>
                  <a:pt x="295701" y="1026850"/>
                  <a:pt x="249628" y="998774"/>
                  <a:pt x="298939" y="1019908"/>
                </a:cubicBezTo>
                <a:cubicBezTo>
                  <a:pt x="406858" y="1066159"/>
                  <a:pt x="272169" y="1010919"/>
                  <a:pt x="360485" y="1055077"/>
                </a:cubicBezTo>
                <a:cubicBezTo>
                  <a:pt x="368774" y="1059222"/>
                  <a:pt x="377951" y="1061323"/>
                  <a:pt x="386862" y="1063869"/>
                </a:cubicBezTo>
                <a:cubicBezTo>
                  <a:pt x="416681" y="1072389"/>
                  <a:pt x="495132" y="1088899"/>
                  <a:pt x="509954" y="1090246"/>
                </a:cubicBezTo>
                <a:lnTo>
                  <a:pt x="606669" y="1099038"/>
                </a:lnTo>
                <a:cubicBezTo>
                  <a:pt x="647700" y="1096107"/>
                  <a:pt x="689082" y="1096348"/>
                  <a:pt x="729762" y="1090246"/>
                </a:cubicBezTo>
                <a:cubicBezTo>
                  <a:pt x="748092" y="1087497"/>
                  <a:pt x="765095" y="1078996"/>
                  <a:pt x="782515" y="1072662"/>
                </a:cubicBezTo>
                <a:cubicBezTo>
                  <a:pt x="818865" y="1059444"/>
                  <a:pt x="844581" y="1047600"/>
                  <a:pt x="879231" y="1028700"/>
                </a:cubicBezTo>
                <a:cubicBezTo>
                  <a:pt x="894233" y="1020517"/>
                  <a:pt x="907907" y="1009966"/>
                  <a:pt x="923192" y="1002323"/>
                </a:cubicBezTo>
                <a:cubicBezTo>
                  <a:pt x="937309" y="995265"/>
                  <a:pt x="952500" y="990600"/>
                  <a:pt x="967154" y="984738"/>
                </a:cubicBezTo>
                <a:cubicBezTo>
                  <a:pt x="975946" y="975946"/>
                  <a:pt x="987362" y="969158"/>
                  <a:pt x="993531" y="958362"/>
                </a:cubicBezTo>
                <a:cubicBezTo>
                  <a:pt x="999526" y="947870"/>
                  <a:pt x="998080" y="934507"/>
                  <a:pt x="1002323" y="923192"/>
                </a:cubicBezTo>
                <a:cubicBezTo>
                  <a:pt x="1006925" y="910920"/>
                  <a:pt x="1014046" y="899746"/>
                  <a:pt x="1019908" y="888023"/>
                </a:cubicBezTo>
                <a:cubicBezTo>
                  <a:pt x="1036674" y="804192"/>
                  <a:pt x="1045509" y="808205"/>
                  <a:pt x="1028700" y="729762"/>
                </a:cubicBezTo>
                <a:cubicBezTo>
                  <a:pt x="1024816" y="711638"/>
                  <a:pt x="1011115" y="677008"/>
                  <a:pt x="1011115" y="677008"/>
                </a:cubicBezTo>
                <a:cubicBezTo>
                  <a:pt x="985208" y="521558"/>
                  <a:pt x="1018107" y="715466"/>
                  <a:pt x="993531" y="580292"/>
                </a:cubicBezTo>
                <a:cubicBezTo>
                  <a:pt x="990342" y="562752"/>
                  <a:pt x="987670" y="545123"/>
                  <a:pt x="984739" y="527538"/>
                </a:cubicBezTo>
                <a:cubicBezTo>
                  <a:pt x="992926" y="486603"/>
                  <a:pt x="982990" y="482400"/>
                  <a:pt x="1019908" y="465992"/>
                </a:cubicBezTo>
                <a:cubicBezTo>
                  <a:pt x="1036846" y="458464"/>
                  <a:pt x="1072662" y="448408"/>
                  <a:pt x="1072662" y="448408"/>
                </a:cubicBezTo>
                <a:cubicBezTo>
                  <a:pt x="1107831" y="451339"/>
                  <a:pt x="1143310" y="451696"/>
                  <a:pt x="1178169" y="457200"/>
                </a:cubicBezTo>
                <a:cubicBezTo>
                  <a:pt x="1199244" y="460528"/>
                  <a:pt x="1219099" y="469287"/>
                  <a:pt x="1239715" y="474785"/>
                </a:cubicBezTo>
                <a:cubicBezTo>
                  <a:pt x="1263067" y="481012"/>
                  <a:pt x="1286955" y="485262"/>
                  <a:pt x="1310054" y="492369"/>
                </a:cubicBezTo>
                <a:cubicBezTo>
                  <a:pt x="1453520" y="536512"/>
                  <a:pt x="1271107" y="489228"/>
                  <a:pt x="1389185" y="518746"/>
                </a:cubicBezTo>
                <a:cubicBezTo>
                  <a:pt x="1418493" y="515815"/>
                  <a:pt x="1448308" y="516125"/>
                  <a:pt x="1477108" y="509954"/>
                </a:cubicBezTo>
                <a:cubicBezTo>
                  <a:pt x="1521847" y="500367"/>
                  <a:pt x="1504481" y="488774"/>
                  <a:pt x="1538654" y="465992"/>
                </a:cubicBezTo>
                <a:cubicBezTo>
                  <a:pt x="1546365" y="460851"/>
                  <a:pt x="1556239" y="460131"/>
                  <a:pt x="1565031" y="457200"/>
                </a:cubicBezTo>
                <a:lnTo>
                  <a:pt x="1591408" y="378069"/>
                </a:lnTo>
                <a:lnTo>
                  <a:pt x="1600200" y="351692"/>
                </a:lnTo>
                <a:cubicBezTo>
                  <a:pt x="1596552" y="289674"/>
                  <a:pt x="1595826" y="206728"/>
                  <a:pt x="1582615" y="140677"/>
                </a:cubicBezTo>
                <a:cubicBezTo>
                  <a:pt x="1580797" y="131589"/>
                  <a:pt x="1575833" y="123347"/>
                  <a:pt x="1573823" y="114300"/>
                </a:cubicBezTo>
                <a:cubicBezTo>
                  <a:pt x="1569956" y="96897"/>
                  <a:pt x="1569355" y="78841"/>
                  <a:pt x="1565031" y="61546"/>
                </a:cubicBezTo>
                <a:cubicBezTo>
                  <a:pt x="1546519" y="-12501"/>
                  <a:pt x="1547446" y="30255"/>
                  <a:pt x="1547446" y="0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олилиния 13"/>
          <p:cNvSpPr/>
          <p:nvPr/>
        </p:nvSpPr>
        <p:spPr>
          <a:xfrm>
            <a:off x="2013438" y="1204546"/>
            <a:ext cx="1107831" cy="1201505"/>
          </a:xfrm>
          <a:custGeom>
            <a:avLst/>
            <a:gdLst>
              <a:gd name="connsiteX0" fmla="*/ 228600 w 1107831"/>
              <a:gd name="connsiteY0" fmla="*/ 0 h 1201505"/>
              <a:gd name="connsiteX1" fmla="*/ 219808 w 1107831"/>
              <a:gd name="connsiteY1" fmla="*/ 175846 h 1201505"/>
              <a:gd name="connsiteX2" fmla="*/ 211016 w 1107831"/>
              <a:gd name="connsiteY2" fmla="*/ 202223 h 1201505"/>
              <a:gd name="connsiteX3" fmla="*/ 167054 w 1107831"/>
              <a:gd name="connsiteY3" fmla="*/ 254977 h 1201505"/>
              <a:gd name="connsiteX4" fmla="*/ 96716 w 1107831"/>
              <a:gd name="connsiteY4" fmla="*/ 307731 h 1201505"/>
              <a:gd name="connsiteX5" fmla="*/ 52754 w 1107831"/>
              <a:gd name="connsiteY5" fmla="*/ 334108 h 1201505"/>
              <a:gd name="connsiteX6" fmla="*/ 8793 w 1107831"/>
              <a:gd name="connsiteY6" fmla="*/ 386862 h 1201505"/>
              <a:gd name="connsiteX7" fmla="*/ 0 w 1107831"/>
              <a:gd name="connsiteY7" fmla="*/ 413239 h 1201505"/>
              <a:gd name="connsiteX8" fmla="*/ 35170 w 1107831"/>
              <a:gd name="connsiteY8" fmla="*/ 545123 h 1201505"/>
              <a:gd name="connsiteX9" fmla="*/ 123093 w 1107831"/>
              <a:gd name="connsiteY9" fmla="*/ 624254 h 1201505"/>
              <a:gd name="connsiteX10" fmla="*/ 237393 w 1107831"/>
              <a:gd name="connsiteY10" fmla="*/ 729762 h 1201505"/>
              <a:gd name="connsiteX11" fmla="*/ 351693 w 1107831"/>
              <a:gd name="connsiteY11" fmla="*/ 764931 h 1201505"/>
              <a:gd name="connsiteX12" fmla="*/ 413239 w 1107831"/>
              <a:gd name="connsiteY12" fmla="*/ 773723 h 1201505"/>
              <a:gd name="connsiteX13" fmla="*/ 589085 w 1107831"/>
              <a:gd name="connsiteY13" fmla="*/ 791308 h 1201505"/>
              <a:gd name="connsiteX14" fmla="*/ 650631 w 1107831"/>
              <a:gd name="connsiteY14" fmla="*/ 808892 h 1201505"/>
              <a:gd name="connsiteX15" fmla="*/ 677008 w 1107831"/>
              <a:gd name="connsiteY15" fmla="*/ 817685 h 1201505"/>
              <a:gd name="connsiteX16" fmla="*/ 720970 w 1107831"/>
              <a:gd name="connsiteY16" fmla="*/ 861646 h 1201505"/>
              <a:gd name="connsiteX17" fmla="*/ 756139 w 1107831"/>
              <a:gd name="connsiteY17" fmla="*/ 923192 h 1201505"/>
              <a:gd name="connsiteX18" fmla="*/ 773724 w 1107831"/>
              <a:gd name="connsiteY18" fmla="*/ 984739 h 1201505"/>
              <a:gd name="connsiteX19" fmla="*/ 791308 w 1107831"/>
              <a:gd name="connsiteY19" fmla="*/ 1037492 h 1201505"/>
              <a:gd name="connsiteX20" fmla="*/ 800100 w 1107831"/>
              <a:gd name="connsiteY20" fmla="*/ 1072662 h 1201505"/>
              <a:gd name="connsiteX21" fmla="*/ 835270 w 1107831"/>
              <a:gd name="connsiteY21" fmla="*/ 1151792 h 1201505"/>
              <a:gd name="connsiteX22" fmla="*/ 914400 w 1107831"/>
              <a:gd name="connsiteY22" fmla="*/ 1186962 h 1201505"/>
              <a:gd name="connsiteX23" fmla="*/ 1107831 w 1107831"/>
              <a:gd name="connsiteY23" fmla="*/ 1195754 h 1201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07831" h="1201505">
                <a:moveTo>
                  <a:pt x="228600" y="0"/>
                </a:moveTo>
                <a:cubicBezTo>
                  <a:pt x="225669" y="58615"/>
                  <a:pt x="224892" y="117378"/>
                  <a:pt x="219808" y="175846"/>
                </a:cubicBezTo>
                <a:cubicBezTo>
                  <a:pt x="219005" y="185079"/>
                  <a:pt x="215161" y="193934"/>
                  <a:pt x="211016" y="202223"/>
                </a:cubicBezTo>
                <a:cubicBezTo>
                  <a:pt x="201318" y="221620"/>
                  <a:pt x="183507" y="241515"/>
                  <a:pt x="167054" y="254977"/>
                </a:cubicBezTo>
                <a:cubicBezTo>
                  <a:pt x="144371" y="273536"/>
                  <a:pt x="121847" y="292652"/>
                  <a:pt x="96716" y="307731"/>
                </a:cubicBezTo>
                <a:cubicBezTo>
                  <a:pt x="82062" y="316523"/>
                  <a:pt x="66425" y="323854"/>
                  <a:pt x="52754" y="334108"/>
                </a:cubicBezTo>
                <a:cubicBezTo>
                  <a:pt x="37196" y="345776"/>
                  <a:pt x="17730" y="368989"/>
                  <a:pt x="8793" y="386862"/>
                </a:cubicBezTo>
                <a:cubicBezTo>
                  <a:pt x="4648" y="395152"/>
                  <a:pt x="2931" y="404447"/>
                  <a:pt x="0" y="413239"/>
                </a:cubicBezTo>
                <a:cubicBezTo>
                  <a:pt x="7035" y="451928"/>
                  <a:pt x="8089" y="509015"/>
                  <a:pt x="35170" y="545123"/>
                </a:cubicBezTo>
                <a:cubicBezTo>
                  <a:pt x="55587" y="572346"/>
                  <a:pt x="100318" y="602997"/>
                  <a:pt x="123093" y="624254"/>
                </a:cubicBezTo>
                <a:cubicBezTo>
                  <a:pt x="143195" y="643016"/>
                  <a:pt x="199641" y="708789"/>
                  <a:pt x="237393" y="729762"/>
                </a:cubicBezTo>
                <a:cubicBezTo>
                  <a:pt x="264243" y="744678"/>
                  <a:pt x="326608" y="761348"/>
                  <a:pt x="351693" y="764931"/>
                </a:cubicBezTo>
                <a:cubicBezTo>
                  <a:pt x="372208" y="767862"/>
                  <a:pt x="392629" y="771554"/>
                  <a:pt x="413239" y="773723"/>
                </a:cubicBezTo>
                <a:cubicBezTo>
                  <a:pt x="685703" y="802404"/>
                  <a:pt x="387712" y="766137"/>
                  <a:pt x="589085" y="791308"/>
                </a:cubicBezTo>
                <a:cubicBezTo>
                  <a:pt x="652348" y="812395"/>
                  <a:pt x="573324" y="786804"/>
                  <a:pt x="650631" y="808892"/>
                </a:cubicBezTo>
                <a:cubicBezTo>
                  <a:pt x="659542" y="811438"/>
                  <a:pt x="668216" y="814754"/>
                  <a:pt x="677008" y="817685"/>
                </a:cubicBezTo>
                <a:cubicBezTo>
                  <a:pt x="723904" y="888028"/>
                  <a:pt x="662351" y="803027"/>
                  <a:pt x="720970" y="861646"/>
                </a:cubicBezTo>
                <a:cubicBezTo>
                  <a:pt x="732005" y="872681"/>
                  <a:pt x="750969" y="911128"/>
                  <a:pt x="756139" y="923192"/>
                </a:cubicBezTo>
                <a:cubicBezTo>
                  <a:pt x="765985" y="946166"/>
                  <a:pt x="766291" y="959962"/>
                  <a:pt x="773724" y="984739"/>
                </a:cubicBezTo>
                <a:cubicBezTo>
                  <a:pt x="779050" y="1002493"/>
                  <a:pt x="786813" y="1019510"/>
                  <a:pt x="791308" y="1037492"/>
                </a:cubicBezTo>
                <a:cubicBezTo>
                  <a:pt x="794239" y="1049215"/>
                  <a:pt x="796628" y="1061088"/>
                  <a:pt x="800100" y="1072662"/>
                </a:cubicBezTo>
                <a:cubicBezTo>
                  <a:pt x="807563" y="1097538"/>
                  <a:pt x="815078" y="1131601"/>
                  <a:pt x="835270" y="1151792"/>
                </a:cubicBezTo>
                <a:cubicBezTo>
                  <a:pt x="856171" y="1172692"/>
                  <a:pt x="888280" y="1178255"/>
                  <a:pt x="914400" y="1186962"/>
                </a:cubicBezTo>
                <a:cubicBezTo>
                  <a:pt x="993600" y="1213362"/>
                  <a:pt x="931533" y="1195754"/>
                  <a:pt x="1107831" y="1195754"/>
                </a:cubicBezTo>
              </a:path>
            </a:pathLst>
          </a:cu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80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8315"/>
              </p:ext>
            </p:extLst>
          </p:nvPr>
        </p:nvGraphicFramePr>
        <p:xfrm>
          <a:off x="2032000" y="719664"/>
          <a:ext cx="8128000" cy="51217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7235571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40854214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0323680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6562642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269736464"/>
                    </a:ext>
                  </a:extLst>
                </a:gridCol>
              </a:tblGrid>
              <a:tr h="2560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2346700"/>
                  </a:ext>
                </a:extLst>
              </a:tr>
              <a:tr h="25608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5275365"/>
                  </a:ext>
                </a:extLst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5491779" y="3829722"/>
            <a:ext cx="1152861" cy="116182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547358" y="1581373"/>
            <a:ext cx="1097280" cy="105425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омб 8"/>
          <p:cNvSpPr/>
          <p:nvPr/>
        </p:nvSpPr>
        <p:spPr>
          <a:xfrm>
            <a:off x="2345167" y="3539266"/>
            <a:ext cx="1054249" cy="1549101"/>
          </a:xfrm>
          <a:prstGeom prst="diamon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омб 10"/>
          <p:cNvSpPr/>
          <p:nvPr/>
        </p:nvSpPr>
        <p:spPr>
          <a:xfrm>
            <a:off x="2345166" y="3539266"/>
            <a:ext cx="1054249" cy="1549101"/>
          </a:xfrm>
          <a:prstGeom prst="diamond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19568" y="3829722"/>
            <a:ext cx="1152861" cy="116182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575149" y="1581373"/>
            <a:ext cx="1097280" cy="1054250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91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  <p:bldP spid="12" grpId="0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833</TotalTime>
  <Words>0</Words>
  <Application>Microsoft Office PowerPoint</Application>
  <PresentationFormat>Широкоэкранный</PresentationFormat>
  <Paragraphs>0</Paragraphs>
  <Slides>13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46</cp:revision>
  <dcterms:created xsi:type="dcterms:W3CDTF">2024-03-16T05:46:47Z</dcterms:created>
  <dcterms:modified xsi:type="dcterms:W3CDTF">2024-04-02T09:42:15Z</dcterms:modified>
</cp:coreProperties>
</file>